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55" autoAdjust="0"/>
    <p:restoredTop sz="94622" autoAdjust="0"/>
  </p:normalViewPr>
  <p:slideViewPr>
    <p:cSldViewPr>
      <p:cViewPr varScale="1">
        <p:scale>
          <a:sx n="72" d="100"/>
          <a:sy n="72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68E3-903F-4D32-9135-51B5A8F40D60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8DE1-EE6D-473B-8DD5-BFDC1F614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68E3-903F-4D32-9135-51B5A8F40D60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8DE1-EE6D-473B-8DD5-BFDC1F614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68E3-903F-4D32-9135-51B5A8F40D60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8DE1-EE6D-473B-8DD5-BFDC1F614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68E3-903F-4D32-9135-51B5A8F40D60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8DE1-EE6D-473B-8DD5-BFDC1F614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68E3-903F-4D32-9135-51B5A8F40D60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8DE1-EE6D-473B-8DD5-BFDC1F614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68E3-903F-4D32-9135-51B5A8F40D60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8DE1-EE6D-473B-8DD5-BFDC1F614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68E3-903F-4D32-9135-51B5A8F40D60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8DE1-EE6D-473B-8DD5-BFDC1F614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68E3-903F-4D32-9135-51B5A8F40D60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8DE1-EE6D-473B-8DD5-BFDC1F614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68E3-903F-4D32-9135-51B5A8F40D60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8DE1-EE6D-473B-8DD5-BFDC1F614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68E3-903F-4D32-9135-51B5A8F40D60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8DE1-EE6D-473B-8DD5-BFDC1F614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68E3-903F-4D32-9135-51B5A8F40D60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8DE1-EE6D-473B-8DD5-BFDC1F614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3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768E3-903F-4D32-9135-51B5A8F40D60}" type="datetimeFigureOut">
              <a:rPr lang="it-IT" smtClean="0"/>
              <a:pPr/>
              <a:t>13/06/2017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8DE1-EE6D-473B-8DD5-BFDC1F614A0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it/imgres?imgurl=https://st.ilfattoquotidiano.it/wp-content/uploads/2016/02/sepe-675.jpg&amp;imgrefurl=http://www.ilfattoquotidiano.it/tag/san-gennaro/&amp;docid=LjjR_ni1MfK3gM&amp;tbnid=XLNwcJvD80VFRM:&amp;vet=10ahUKEwi6neCr27LUAhUkOsAKHTCNCsIQMwhGKBcwFw..i&amp;w=675&amp;h=275&amp;bih=731&amp;biw=1600&amp;q=San%20Gennaro%20a%20napoli%20disegno%20da%20copiare&amp;ved=0ahUKEwi6neCr27LUAhUkOsAKHTCNCsIQMwhGKBcwFw&amp;iact=mrc&amp;uact=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hyperlink" Target="http://www.globopix.net/fotografie/campania/napoli/castel-nuovo-o-maschio-angioino3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42876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Istituto Comprensivo  “</a:t>
            </a:r>
            <a:r>
              <a:rPr lang="it-IT" sz="2000" dirty="0" err="1" smtClean="0"/>
              <a:t>Pulcarelli-Pastena</a:t>
            </a:r>
            <a:r>
              <a:rPr lang="it-IT" sz="2000" dirty="0" smtClean="0"/>
              <a:t>”</a:t>
            </a:r>
            <a:br>
              <a:rPr lang="it-IT" sz="2000" dirty="0" smtClean="0"/>
            </a:br>
            <a:r>
              <a:rPr lang="it-IT" sz="2000" dirty="0" smtClean="0"/>
              <a:t>anno scolastico 2016/2017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4143404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tx1"/>
                </a:solidFill>
              </a:rPr>
              <a:t>BELLEZZE  NAPOLETANE</a:t>
            </a:r>
          </a:p>
          <a:p>
            <a:r>
              <a:rPr lang="it-IT" sz="3600" b="1" dirty="0" smtClean="0">
                <a:solidFill>
                  <a:schemeClr val="tx1"/>
                </a:solidFill>
              </a:rPr>
              <a:t>                           </a:t>
            </a:r>
            <a:r>
              <a:rPr lang="it-IT" sz="2400" b="1" dirty="0" smtClean="0">
                <a:solidFill>
                  <a:schemeClr val="tx1"/>
                </a:solidFill>
              </a:rPr>
              <a:t>Classe I sezione B</a:t>
            </a:r>
          </a:p>
        </p:txBody>
      </p:sp>
      <p:pic>
        <p:nvPicPr>
          <p:cNvPr id="16386" name="Picture 2" descr="Risultato immagine per disegno da copiare il vesuv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00504"/>
            <a:ext cx="3500462" cy="1524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pPr algn="l"/>
            <a:r>
              <a:rPr lang="it-IT" b="1" smtClean="0"/>
              <a:t>                  IL DUOMO</a:t>
            </a:r>
            <a:r>
              <a:rPr lang="it-IT" smtClean="0"/>
              <a:t/>
            </a:r>
            <a:br>
              <a:rPr lang="it-IT" smtClean="0"/>
            </a:br>
            <a:r>
              <a:rPr lang="it-IT" sz="1800" smtClean="0"/>
              <a:t/>
            </a:r>
            <a:br>
              <a:rPr lang="it-IT" sz="1800" smtClean="0"/>
            </a:br>
            <a:r>
              <a:rPr lang="it-IT" sz="1800" smtClean="0"/>
              <a:t>    </a:t>
            </a:r>
            <a:endParaRPr lang="it-IT" dirty="0"/>
          </a:p>
        </p:txBody>
      </p:sp>
      <p:pic>
        <p:nvPicPr>
          <p:cNvPr id="7" name="Segnaposto contenuto 6" descr="C:\Users\Assunta\AppData\Local\Microsoft\Windows\INetCache\Content.Word\IMG-20170609-WA001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14340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3182"/>
            <a:ext cx="4038600" cy="31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 descr="Risultati immagini per San Gennaro a napoli disegno da copiare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500042"/>
            <a:ext cx="350046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Il DUOMO </a:t>
            </a:r>
            <a:r>
              <a:rPr lang="it-IT" sz="2000" b="1" dirty="0" smtClean="0"/>
              <a:t>dedicato</a:t>
            </a:r>
            <a:r>
              <a:rPr lang="it-IT" b="1" dirty="0" smtClean="0"/>
              <a:t> a San Gennaro</a:t>
            </a:r>
            <a:br>
              <a:rPr lang="it-IT" b="1" dirty="0" smtClean="0"/>
            </a:br>
            <a:r>
              <a:rPr lang="it-IT" b="1" dirty="0" smtClean="0"/>
              <a:t>patrono di Napoli</a:t>
            </a:r>
            <a:endParaRPr lang="it-IT" b="1" dirty="0"/>
          </a:p>
        </p:txBody>
      </p:sp>
      <p:pic>
        <p:nvPicPr>
          <p:cNvPr id="6" name="Immagine 5" descr="C:\Users\Assunta\Downloads\IMG-20170612-WA0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71612"/>
            <a:ext cx="7858180" cy="50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Insieme siamo felici</a:t>
            </a:r>
            <a:endParaRPr lang="it-IT" dirty="0"/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7072361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57224" y="357166"/>
            <a:ext cx="7643866" cy="2143140"/>
          </a:xfrm>
        </p:spPr>
        <p:txBody>
          <a:bodyPr>
            <a:normAutofit/>
          </a:bodyPr>
          <a:lstStyle/>
          <a:p>
            <a:r>
              <a:rPr lang="it-IT" dirty="0" smtClean="0"/>
              <a:t>IL MASCHIO ANGIOINO</a:t>
            </a:r>
            <a:endParaRPr lang="it-IT" dirty="0"/>
          </a:p>
        </p:txBody>
      </p:sp>
      <p:pic>
        <p:nvPicPr>
          <p:cNvPr id="6" name="Segnaposto contenuto 5" descr="C:\Users\Assunta\AppData\Local\Microsoft\Windows\INetCache\Content.Word\IMG-20170609-WA001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14554"/>
            <a:ext cx="435771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:\Users\Assunta\AppData\Local\Microsoft\Windows\INetCache\Content.Word\IMG-20170608-WA0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143248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contenuto 8"/>
          <p:cNvSpPr>
            <a:spLocks noGrp="1"/>
          </p:cNvSpPr>
          <p:nvPr>
            <p:ph sz="half" idx="1"/>
          </p:nvPr>
        </p:nvSpPr>
        <p:spPr>
          <a:xfrm>
            <a:off x="457200" y="285729"/>
            <a:ext cx="7043758" cy="2643205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7" name="Immagine 6" descr="Foto: Castel Nuovo o Maschio Angioino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785794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222566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8" name="Segnaposto contenuto 7" descr="C:\Users\Assunta\AppData\Local\Microsoft\Windows\INetCache\Content.Word\IMG-20170608-WA002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400052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4038600" cy="345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magine 9" descr="C:\Users\Assunta\AppData\Local\Microsoft\Windows\INetCache\Content.Word\IMG-20170608-WA00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85729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C:\Users\Assunta\AppData\Local\Microsoft\Windows\INetCache\Content.Word\IMG-20170609-WA00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714752"/>
            <a:ext cx="32575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PIAZZA PLEBISCITO“</a:t>
            </a:r>
            <a:br>
              <a:rPr lang="it-IT" dirty="0" smtClean="0"/>
            </a:br>
            <a:r>
              <a:rPr lang="it-IT" sz="1800" dirty="0" smtClean="0"/>
              <a:t>Non è tanto cosa facciamo, ma è la passione con cui lo facciamo che realmente conta.”</a:t>
            </a:r>
            <a:br>
              <a:rPr lang="it-IT" sz="1800" dirty="0" smtClean="0"/>
            </a:br>
            <a:endParaRPr lang="it-IT" sz="1800" dirty="0"/>
          </a:p>
        </p:txBody>
      </p:sp>
      <p:pic>
        <p:nvPicPr>
          <p:cNvPr id="5" name="Segnaposto contenuto 4" descr="C:\Users\Assunta\AppData\Local\Microsoft\Windows\INetCache\Content.Word\IMG-20170608-WA000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3500462" cy="358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40386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magine 6" descr="C:\Users\Assunta\AppData\Local\Microsoft\Windows\INetCache\Content.Word\IMG-20170608-WA00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533900"/>
            <a:ext cx="34194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CASTEL DELL’OVO</a:t>
            </a:r>
            <a:endParaRPr lang="it-IT" dirty="0"/>
          </a:p>
        </p:txBody>
      </p:sp>
      <p:pic>
        <p:nvPicPr>
          <p:cNvPr id="5" name="Segnaposto contenuto 4" descr="C:\Users\Assunta\Downloads\IMG_20170609_235519 (1)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71546"/>
            <a:ext cx="40386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egnaposto contenuto 5" descr="C:\Users\Assunta\AppData\Local\Microsoft\Windows\INetCache\Content.Word\IMG-20170609-WA0016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40386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Assunta\AppData\Local\Microsoft\Windows\INetCache\Content.Word\IMG-20170609-WA00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572008"/>
            <a:ext cx="407196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Risultato immagine per disegno da copiare palazzo reale a napoli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214818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3600" b="1" dirty="0" smtClean="0"/>
              <a:t>“Vai con fiducia nella direzione dei tuoi sogni! </a:t>
            </a:r>
            <a:br>
              <a:rPr lang="it-IT" sz="3600" b="1" dirty="0" smtClean="0"/>
            </a:br>
            <a:r>
              <a:rPr lang="it-IT" sz="3600" b="1" dirty="0" smtClean="0"/>
              <a:t>Vivi la vita che hai immaginato”</a:t>
            </a:r>
            <a:br>
              <a:rPr lang="it-IT" sz="3600" b="1" dirty="0" smtClean="0"/>
            </a:br>
            <a:r>
              <a:rPr lang="it-IT" sz="3600" b="1" dirty="0" smtClean="0"/>
              <a:t> </a:t>
            </a:r>
            <a:endParaRPr lang="it-IT" sz="3600" b="1" dirty="0"/>
          </a:p>
        </p:txBody>
      </p:sp>
      <p:pic>
        <p:nvPicPr>
          <p:cNvPr id="7" name="Segnaposto contenuto 6" descr="C:\Users\Assunta\AppData\Local\Microsoft\Windows\INetCache\Content.Word\IMG-20170601-WA00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IN GIRO PER NAPOLI CON NOI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785926"/>
            <a:ext cx="72866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 flipH="1">
            <a:off x="10001288" y="2285992"/>
            <a:ext cx="642942" cy="45719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it-IT" dirty="0" smtClean="0"/>
              <a:t>PALAZZO REALE</a:t>
            </a:r>
            <a:br>
              <a:rPr lang="it-IT" dirty="0" smtClean="0"/>
            </a:br>
            <a:r>
              <a:rPr lang="it-IT" sz="2000" dirty="0" smtClean="0"/>
              <a:t>cercando notizie ci appassioniamo al lavoro</a:t>
            </a:r>
            <a:endParaRPr lang="it-IT" dirty="0"/>
          </a:p>
        </p:txBody>
      </p:sp>
      <p:pic>
        <p:nvPicPr>
          <p:cNvPr id="7" name="Segnaposto contenuto 6" descr="C:\Users\Assunta\AppData\Local\Microsoft\Windows\INetCache\Content.Word\IMG-20170609-WA001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4500594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7" y="2214554"/>
            <a:ext cx="3782031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9876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457200" y="3286124"/>
            <a:ext cx="3008313" cy="2840039"/>
          </a:xfrm>
        </p:spPr>
        <p:txBody>
          <a:bodyPr>
            <a:normAutofit/>
          </a:bodyPr>
          <a:lstStyle/>
          <a:p>
            <a:r>
              <a:rPr lang="it-IT" sz="2400" dirty="0" smtClean="0"/>
              <a:t>                          </a:t>
            </a:r>
            <a:r>
              <a:rPr lang="it-IT" sz="2400" b="1" dirty="0" smtClean="0"/>
              <a:t>le visite</a:t>
            </a:r>
            <a:endParaRPr lang="it-IT" sz="2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571480"/>
            <a:ext cx="5111750" cy="454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magine 7" descr="Risultato immagine per disegno da copiare palazzo reale a napol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271464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Risultato immagine per disegno da copiare palazzo reale a napol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L’attività ci appassiona</a:t>
            </a:r>
            <a:br>
              <a:rPr lang="it-IT" dirty="0" smtClean="0"/>
            </a:br>
            <a:r>
              <a:rPr lang="it-IT" dirty="0" smtClean="0"/>
              <a:t>scopriamo meraviglie</a:t>
            </a:r>
            <a:endParaRPr lang="it-IT" dirty="0"/>
          </a:p>
        </p:txBody>
      </p:sp>
      <p:pic>
        <p:nvPicPr>
          <p:cNvPr id="7" name="Segnaposto contenuto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4295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714876" y="285728"/>
            <a:ext cx="38576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500034" y="785794"/>
            <a:ext cx="4040188" cy="207170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5286380" y="857232"/>
            <a:ext cx="2827329" cy="928694"/>
          </a:xfrm>
        </p:spPr>
        <p:txBody>
          <a:bodyPr>
            <a:normAutofit/>
          </a:bodyPr>
          <a:lstStyle/>
          <a:p>
            <a:r>
              <a:rPr lang="it-IT" sz="2000" b="0" dirty="0" smtClean="0"/>
              <a:t>Momenti di condivisione</a:t>
            </a:r>
            <a:endParaRPr lang="it-IT" sz="2000" b="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Segnaposto contenuto 15" descr="C:\Users\Assunta\AppData\Local\Microsoft\Windows\INetCache\Content.Word\IMG-20170608-WA002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43248"/>
            <a:ext cx="404018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480"/>
            <a:ext cx="3981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gita si  rivela incredibile</a:t>
            </a:r>
            <a:br>
              <a:rPr lang="it-IT" dirty="0" smtClean="0"/>
            </a:br>
            <a:r>
              <a:rPr lang="it-IT" dirty="0" smtClean="0"/>
              <a:t>           e spettacolare          </a:t>
            </a:r>
            <a:r>
              <a:rPr lang="it-IT" sz="2000" dirty="0" smtClean="0"/>
              <a:t>(Erika)</a:t>
            </a:r>
            <a:endParaRPr lang="it-IT" sz="2000" dirty="0"/>
          </a:p>
        </p:txBody>
      </p:sp>
      <p:pic>
        <p:nvPicPr>
          <p:cNvPr id="10" name="Segnaposto contenuto 9" descr="C:\Users\Assunta\AppData\Local\Microsoft\Windows\INetCache\Content.Word\IMG-20170608-WA001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071966" cy="33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egnaposto contenuto 10" descr="C:\Users\Assunta\AppData\Local\Microsoft\Windows\INetCache\Content.Word\IMG-20170608-WA000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85926"/>
            <a:ext cx="40386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                                                        </a:t>
            </a:r>
            <a:r>
              <a:rPr lang="it-IT" sz="3600" dirty="0" smtClean="0"/>
              <a:t>STAZIONE ZOOLOGICA</a:t>
            </a:r>
            <a:endParaRPr lang="it-IT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2143116"/>
            <a:ext cx="40005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posto contenuto 5" descr="C:\Users\Assunta\Downloads\IMG_20170609_132516 (1)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56713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Risultato immagine per disegno da copiare il vesuvi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28604"/>
            <a:ext cx="2928958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Il gruppo davanti ad un plastico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smtClean="0"/>
              <a:t>l’antica città di Pompei</a:t>
            </a:r>
            <a:endParaRPr lang="it-IT" i="1" dirty="0"/>
          </a:p>
        </p:txBody>
      </p:sp>
      <p:pic>
        <p:nvPicPr>
          <p:cNvPr id="9" name="Segnaposto contenuto 8" descr="C:\Users\Assunta\AppData\Local\Microsoft\Windows\INetCache\Content.Word\IMG-20170608-WA00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00200"/>
            <a:ext cx="74295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65</Words>
  <Application>Microsoft Office PowerPoint</Application>
  <PresentationFormat>Presentazione su schermo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Istituto Comprensivo  “Pulcarelli-Pastena” anno scolastico 2016/2017</vt:lpstr>
      <vt:lpstr> IN GIRO PER NAPOLI CON NOI</vt:lpstr>
      <vt:lpstr>PALAZZO REALE cercando notizie ci appassioniamo al lavoro</vt:lpstr>
      <vt:lpstr>Diapositiva 4</vt:lpstr>
      <vt:lpstr>L’attività ci appassiona scopriamo meraviglie</vt:lpstr>
      <vt:lpstr> </vt:lpstr>
      <vt:lpstr>La gita si  rivela incredibile            e spettacolare          (Erika)</vt:lpstr>
      <vt:lpstr>                                                        STAZIONE ZOOLOGICA</vt:lpstr>
      <vt:lpstr>Il gruppo davanti ad un plastico l’antica città di Pompei</vt:lpstr>
      <vt:lpstr>                  IL DUOMO      </vt:lpstr>
      <vt:lpstr>Il DUOMO dedicato a San Gennaro patrono di Napoli</vt:lpstr>
      <vt:lpstr>Insieme siamo felici</vt:lpstr>
      <vt:lpstr>IL MASCHIO ANGIOINO</vt:lpstr>
      <vt:lpstr>Diapositiva 14</vt:lpstr>
      <vt:lpstr>PIAZZA PLEBISCITO“ Non è tanto cosa facciamo, ma è la passione con cui lo facciamo che realmente conta.” </vt:lpstr>
      <vt:lpstr>CASTEL DELL’OVO</vt:lpstr>
      <vt:lpstr> “Vai con fiducia nella direzione dei tuoi sogni!  Vivi la vita che hai immaginato”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 “Pulcarelli-Pastena” anno scolastico 2016/2017</dc:title>
  <dc:creator>Assunta Amitrano</dc:creator>
  <cp:lastModifiedBy>acergenpc</cp:lastModifiedBy>
  <cp:revision>132</cp:revision>
  <dcterms:created xsi:type="dcterms:W3CDTF">2017-06-09T19:22:49Z</dcterms:created>
  <dcterms:modified xsi:type="dcterms:W3CDTF">2017-06-13T11:47:28Z</dcterms:modified>
</cp:coreProperties>
</file>