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6"/>
  </p:notesMasterIdLst>
  <p:sldIdLst>
    <p:sldId id="256" r:id="rId2"/>
    <p:sldId id="257" r:id="rId3"/>
    <p:sldId id="260" r:id="rId4"/>
    <p:sldId id="259" r:id="rId5"/>
    <p:sldId id="261" r:id="rId6"/>
    <p:sldId id="340" r:id="rId7"/>
    <p:sldId id="262" r:id="rId8"/>
    <p:sldId id="263" r:id="rId9"/>
    <p:sldId id="341" r:id="rId10"/>
    <p:sldId id="264" r:id="rId11"/>
    <p:sldId id="265" r:id="rId12"/>
    <p:sldId id="266" r:id="rId13"/>
    <p:sldId id="267" r:id="rId14"/>
    <p:sldId id="268" r:id="rId15"/>
    <p:sldId id="274" r:id="rId16"/>
    <p:sldId id="321" r:id="rId17"/>
    <p:sldId id="323" r:id="rId18"/>
    <p:sldId id="324" r:id="rId19"/>
    <p:sldId id="325" r:id="rId20"/>
    <p:sldId id="327" r:id="rId21"/>
    <p:sldId id="328" r:id="rId22"/>
    <p:sldId id="330" r:id="rId23"/>
    <p:sldId id="331" r:id="rId24"/>
    <p:sldId id="279" r:id="rId25"/>
    <p:sldId id="273" r:id="rId26"/>
    <p:sldId id="272" r:id="rId27"/>
    <p:sldId id="278" r:id="rId28"/>
    <p:sldId id="342" r:id="rId29"/>
    <p:sldId id="281" r:id="rId30"/>
    <p:sldId id="282" r:id="rId31"/>
    <p:sldId id="283" r:id="rId32"/>
    <p:sldId id="284" r:id="rId33"/>
    <p:sldId id="285" r:id="rId34"/>
    <p:sldId id="332" r:id="rId35"/>
    <p:sldId id="286" r:id="rId36"/>
    <p:sldId id="287" r:id="rId37"/>
    <p:sldId id="288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44" r:id="rId49"/>
    <p:sldId id="343" r:id="rId50"/>
    <p:sldId id="336" r:id="rId51"/>
    <p:sldId id="300" r:id="rId52"/>
    <p:sldId id="301" r:id="rId53"/>
    <p:sldId id="302" r:id="rId54"/>
    <p:sldId id="313" r:id="rId55"/>
    <p:sldId id="337" r:id="rId56"/>
    <p:sldId id="339" r:id="rId57"/>
    <p:sldId id="303" r:id="rId58"/>
    <p:sldId id="304" r:id="rId59"/>
    <p:sldId id="305" r:id="rId60"/>
    <p:sldId id="333" r:id="rId61"/>
    <p:sldId id="306" r:id="rId62"/>
    <p:sldId id="307" r:id="rId63"/>
    <p:sldId id="308" r:id="rId64"/>
    <p:sldId id="309" r:id="rId65"/>
    <p:sldId id="310" r:id="rId66"/>
    <p:sldId id="311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35" r:id="rId7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F76C0B-7D82-4D41-BB57-33874E48468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AE1D1A0-CEDB-49E2-98A9-9C27FFD4A25D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 smtClean="0"/>
            <a:t>igiene</a:t>
          </a:r>
          <a:endParaRPr lang="it-IT" dirty="0"/>
        </a:p>
      </dgm:t>
    </dgm:pt>
    <dgm:pt modelId="{8EF52566-5F48-4B02-A343-27F9D62A54F6}" type="parTrans" cxnId="{3AD94DEC-C58A-41C3-8389-89867925E290}">
      <dgm:prSet/>
      <dgm:spPr/>
      <dgm:t>
        <a:bodyPr/>
        <a:lstStyle/>
        <a:p>
          <a:endParaRPr lang="it-IT"/>
        </a:p>
      </dgm:t>
    </dgm:pt>
    <dgm:pt modelId="{F6C05D18-289E-4ED7-ABED-172A098284E7}" type="sibTrans" cxnId="{3AD94DEC-C58A-41C3-8389-89867925E290}">
      <dgm:prSet/>
      <dgm:spPr/>
      <dgm:t>
        <a:bodyPr/>
        <a:lstStyle/>
        <a:p>
          <a:endParaRPr lang="it-IT"/>
        </a:p>
      </dgm:t>
    </dgm:pt>
    <dgm:pt modelId="{9800681F-8340-49A1-8679-F3CF25E07370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 smtClean="0"/>
            <a:t>isolamento</a:t>
          </a:r>
          <a:endParaRPr lang="it-IT" dirty="0"/>
        </a:p>
      </dgm:t>
    </dgm:pt>
    <dgm:pt modelId="{BE59449C-8FE8-43B6-A3E9-95D9EE3B43F1}" type="parTrans" cxnId="{A85435E3-917C-44BA-BE7A-A1D85E5051EE}">
      <dgm:prSet/>
      <dgm:spPr/>
      <dgm:t>
        <a:bodyPr/>
        <a:lstStyle/>
        <a:p>
          <a:endParaRPr lang="it-IT"/>
        </a:p>
      </dgm:t>
    </dgm:pt>
    <dgm:pt modelId="{E2C2D34E-0B71-4E3B-BC6A-DE5962C5D07C}" type="sibTrans" cxnId="{A85435E3-917C-44BA-BE7A-A1D85E5051EE}">
      <dgm:prSet/>
      <dgm:spPr/>
      <dgm:t>
        <a:bodyPr/>
        <a:lstStyle/>
        <a:p>
          <a:endParaRPr lang="it-IT"/>
        </a:p>
      </dgm:t>
    </dgm:pt>
    <dgm:pt modelId="{849D1208-A4EC-4C0D-8B0A-46DF48414884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 smtClean="0"/>
            <a:t>prescrizioni delle autorità</a:t>
          </a:r>
          <a:endParaRPr lang="it-IT" dirty="0"/>
        </a:p>
      </dgm:t>
    </dgm:pt>
    <dgm:pt modelId="{FC9454E8-4239-47DE-AA03-219D43A8937F}" type="parTrans" cxnId="{2900CA35-60E9-4C45-9BD1-0FAA6F1267B4}">
      <dgm:prSet/>
      <dgm:spPr/>
      <dgm:t>
        <a:bodyPr/>
        <a:lstStyle/>
        <a:p>
          <a:endParaRPr lang="it-IT"/>
        </a:p>
      </dgm:t>
    </dgm:pt>
    <dgm:pt modelId="{B59B4424-9545-49CB-B05A-FB036B0EE102}" type="sibTrans" cxnId="{2900CA35-60E9-4C45-9BD1-0FAA6F1267B4}">
      <dgm:prSet/>
      <dgm:spPr/>
      <dgm:t>
        <a:bodyPr/>
        <a:lstStyle/>
        <a:p>
          <a:endParaRPr lang="it-IT"/>
        </a:p>
      </dgm:t>
    </dgm:pt>
    <dgm:pt modelId="{160CADF4-8BAE-4A27-BE52-B21ABCD68CF0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 smtClean="0"/>
            <a:t>protezione</a:t>
          </a:r>
          <a:endParaRPr lang="it-IT" dirty="0"/>
        </a:p>
      </dgm:t>
    </dgm:pt>
    <dgm:pt modelId="{042E718B-894D-46BE-81CE-10A4EB694208}" type="parTrans" cxnId="{CC3EF655-6CA3-49DD-A210-170E4D150087}">
      <dgm:prSet/>
      <dgm:spPr/>
      <dgm:t>
        <a:bodyPr/>
        <a:lstStyle/>
        <a:p>
          <a:endParaRPr lang="it-IT"/>
        </a:p>
      </dgm:t>
    </dgm:pt>
    <dgm:pt modelId="{04CBC14F-90A6-427F-82B9-4888C9FCFB78}" type="sibTrans" cxnId="{CC3EF655-6CA3-49DD-A210-170E4D150087}">
      <dgm:prSet/>
      <dgm:spPr/>
      <dgm:t>
        <a:bodyPr/>
        <a:lstStyle/>
        <a:p>
          <a:endParaRPr lang="it-IT"/>
        </a:p>
      </dgm:t>
    </dgm:pt>
    <dgm:pt modelId="{06DA9BAC-6B0E-4A29-B3A1-716814120DA7}">
      <dgm:prSet phldrT="[Testo]"/>
      <dgm:spPr>
        <a:solidFill>
          <a:schemeClr val="tx1"/>
        </a:solidFill>
        <a:ln>
          <a:solidFill>
            <a:schemeClr val="bg1"/>
          </a:solidFill>
        </a:ln>
      </dgm:spPr>
      <dgm:t>
        <a:bodyPr/>
        <a:lstStyle/>
        <a:p>
          <a:r>
            <a:rPr lang="it-IT" dirty="0" smtClean="0"/>
            <a:t>quarantena</a:t>
          </a:r>
          <a:endParaRPr lang="it-IT" dirty="0"/>
        </a:p>
      </dgm:t>
    </dgm:pt>
    <dgm:pt modelId="{FF1483C1-604A-4815-A86F-91BF57355CD6}" type="parTrans" cxnId="{51EB6EF5-21C8-4D4A-BD09-9D826CEFC62A}">
      <dgm:prSet/>
      <dgm:spPr/>
      <dgm:t>
        <a:bodyPr/>
        <a:lstStyle/>
        <a:p>
          <a:endParaRPr lang="it-IT"/>
        </a:p>
      </dgm:t>
    </dgm:pt>
    <dgm:pt modelId="{498D0333-98D1-4E4E-9E6E-48B5EBBD568A}" type="sibTrans" cxnId="{51EB6EF5-21C8-4D4A-BD09-9D826CEFC62A}">
      <dgm:prSet/>
      <dgm:spPr/>
      <dgm:t>
        <a:bodyPr/>
        <a:lstStyle/>
        <a:p>
          <a:endParaRPr lang="it-IT"/>
        </a:p>
      </dgm:t>
    </dgm:pt>
    <dgm:pt modelId="{EE13DB50-020F-4CF3-A7A0-F36A0B4D295B}" type="pres">
      <dgm:prSet presAssocID="{3BF76C0B-7D82-4D41-BB57-33874E4846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C24AA58-D648-4CD4-A2A6-41B6BE384A75}" type="pres">
      <dgm:prSet presAssocID="{FAE1D1A0-CEDB-49E2-98A9-9C27FFD4A25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E91726-82BD-49D7-A398-6E4EC3C5E605}" type="pres">
      <dgm:prSet presAssocID="{F6C05D18-289E-4ED7-ABED-172A098284E7}" presName="sibTrans" presStyleLbl="sibTrans2D1" presStyleIdx="0" presStyleCnt="5"/>
      <dgm:spPr/>
      <dgm:t>
        <a:bodyPr/>
        <a:lstStyle/>
        <a:p>
          <a:endParaRPr lang="it-IT"/>
        </a:p>
      </dgm:t>
    </dgm:pt>
    <dgm:pt modelId="{314E1FED-9145-4CA1-BACB-BEBF6CA3AFBE}" type="pres">
      <dgm:prSet presAssocID="{F6C05D18-289E-4ED7-ABED-172A098284E7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72863B4C-1C9A-4AAD-A2B7-9015D51381C5}" type="pres">
      <dgm:prSet presAssocID="{9800681F-8340-49A1-8679-F3CF25E0737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57A64B-A9B4-4A63-981D-0F852B815CD8}" type="pres">
      <dgm:prSet presAssocID="{E2C2D34E-0B71-4E3B-BC6A-DE5962C5D07C}" presName="sibTrans" presStyleLbl="sibTrans2D1" presStyleIdx="1" presStyleCnt="5"/>
      <dgm:spPr/>
      <dgm:t>
        <a:bodyPr/>
        <a:lstStyle/>
        <a:p>
          <a:endParaRPr lang="it-IT"/>
        </a:p>
      </dgm:t>
    </dgm:pt>
    <dgm:pt modelId="{3DA20B62-EDBD-418B-96EA-D606D68C246E}" type="pres">
      <dgm:prSet presAssocID="{E2C2D34E-0B71-4E3B-BC6A-DE5962C5D07C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F55CCA1A-ECAF-4F55-8D51-D53E31E57E63}" type="pres">
      <dgm:prSet presAssocID="{849D1208-A4EC-4C0D-8B0A-46DF484148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6157B9-C530-4938-97B5-0E984EE5868E}" type="pres">
      <dgm:prSet presAssocID="{B59B4424-9545-49CB-B05A-FB036B0EE102}" presName="sibTrans" presStyleLbl="sibTrans2D1" presStyleIdx="2" presStyleCnt="5"/>
      <dgm:spPr/>
      <dgm:t>
        <a:bodyPr/>
        <a:lstStyle/>
        <a:p>
          <a:endParaRPr lang="it-IT"/>
        </a:p>
      </dgm:t>
    </dgm:pt>
    <dgm:pt modelId="{DDBAE250-02C1-4FC4-84A5-EFBB6B4C9848}" type="pres">
      <dgm:prSet presAssocID="{B59B4424-9545-49CB-B05A-FB036B0EE102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C211C0C4-06C3-4890-B35F-ED37C17FA827}" type="pres">
      <dgm:prSet presAssocID="{160CADF4-8BAE-4A27-BE52-B21ABCD68C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5A9B74-ED3F-43E0-8827-C7F80A5AF09F}" type="pres">
      <dgm:prSet presAssocID="{04CBC14F-90A6-427F-82B9-4888C9FCFB78}" presName="sibTrans" presStyleLbl="sibTrans2D1" presStyleIdx="3" presStyleCnt="5"/>
      <dgm:spPr/>
      <dgm:t>
        <a:bodyPr/>
        <a:lstStyle/>
        <a:p>
          <a:endParaRPr lang="it-IT"/>
        </a:p>
      </dgm:t>
    </dgm:pt>
    <dgm:pt modelId="{B0BD0F0A-82EE-4239-BD88-2E771C3BA864}" type="pres">
      <dgm:prSet presAssocID="{04CBC14F-90A6-427F-82B9-4888C9FCFB78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F518F6C9-EF6E-4BA9-83FF-E7458CA25D3C}" type="pres">
      <dgm:prSet presAssocID="{06DA9BAC-6B0E-4A29-B3A1-716814120D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6A03E1-C0DF-44B5-A825-3B51699FFF3B}" type="pres">
      <dgm:prSet presAssocID="{498D0333-98D1-4E4E-9E6E-48B5EBBD568A}" presName="sibTrans" presStyleLbl="sibTrans2D1" presStyleIdx="4" presStyleCnt="5"/>
      <dgm:spPr/>
      <dgm:t>
        <a:bodyPr/>
        <a:lstStyle/>
        <a:p>
          <a:endParaRPr lang="it-IT"/>
        </a:p>
      </dgm:t>
    </dgm:pt>
    <dgm:pt modelId="{7E99BE19-1A3D-4868-B14A-2C23C95CE8C6}" type="pres">
      <dgm:prSet presAssocID="{498D0333-98D1-4E4E-9E6E-48B5EBBD568A}" presName="connectorText" presStyleLbl="sibTrans2D1" presStyleIdx="4" presStyleCnt="5"/>
      <dgm:spPr/>
      <dgm:t>
        <a:bodyPr/>
        <a:lstStyle/>
        <a:p>
          <a:endParaRPr lang="it-IT"/>
        </a:p>
      </dgm:t>
    </dgm:pt>
  </dgm:ptLst>
  <dgm:cxnLst>
    <dgm:cxn modelId="{B0946EB9-9992-42E5-B58E-077E98F39AE7}" type="presOf" srcId="{B59B4424-9545-49CB-B05A-FB036B0EE102}" destId="{696157B9-C530-4938-97B5-0E984EE5868E}" srcOrd="0" destOrd="0" presId="urn:microsoft.com/office/officeart/2005/8/layout/cycle2"/>
    <dgm:cxn modelId="{3B7DA26D-5969-45B4-9143-D65652972945}" type="presOf" srcId="{F6C05D18-289E-4ED7-ABED-172A098284E7}" destId="{314E1FED-9145-4CA1-BACB-BEBF6CA3AFBE}" srcOrd="1" destOrd="0" presId="urn:microsoft.com/office/officeart/2005/8/layout/cycle2"/>
    <dgm:cxn modelId="{0A84F96D-1F5A-4BE4-A95C-C046C7D14A54}" type="presOf" srcId="{160CADF4-8BAE-4A27-BE52-B21ABCD68CF0}" destId="{C211C0C4-06C3-4890-B35F-ED37C17FA827}" srcOrd="0" destOrd="0" presId="urn:microsoft.com/office/officeart/2005/8/layout/cycle2"/>
    <dgm:cxn modelId="{FBA7DB42-B18C-47B7-9D6F-563061EE9A8F}" type="presOf" srcId="{3BF76C0B-7D82-4D41-BB57-33874E48468B}" destId="{EE13DB50-020F-4CF3-A7A0-F36A0B4D295B}" srcOrd="0" destOrd="0" presId="urn:microsoft.com/office/officeart/2005/8/layout/cycle2"/>
    <dgm:cxn modelId="{9DBEF219-2D2F-41EC-9412-C3F5E2646D7B}" type="presOf" srcId="{E2C2D34E-0B71-4E3B-BC6A-DE5962C5D07C}" destId="{3357A64B-A9B4-4A63-981D-0F852B815CD8}" srcOrd="0" destOrd="0" presId="urn:microsoft.com/office/officeart/2005/8/layout/cycle2"/>
    <dgm:cxn modelId="{3AD94DEC-C58A-41C3-8389-89867925E290}" srcId="{3BF76C0B-7D82-4D41-BB57-33874E48468B}" destId="{FAE1D1A0-CEDB-49E2-98A9-9C27FFD4A25D}" srcOrd="0" destOrd="0" parTransId="{8EF52566-5F48-4B02-A343-27F9D62A54F6}" sibTransId="{F6C05D18-289E-4ED7-ABED-172A098284E7}"/>
    <dgm:cxn modelId="{C2610648-8458-4204-9D73-7A53FD9EF008}" type="presOf" srcId="{04CBC14F-90A6-427F-82B9-4888C9FCFB78}" destId="{B0BD0F0A-82EE-4239-BD88-2E771C3BA864}" srcOrd="1" destOrd="0" presId="urn:microsoft.com/office/officeart/2005/8/layout/cycle2"/>
    <dgm:cxn modelId="{2900CA35-60E9-4C45-9BD1-0FAA6F1267B4}" srcId="{3BF76C0B-7D82-4D41-BB57-33874E48468B}" destId="{849D1208-A4EC-4C0D-8B0A-46DF48414884}" srcOrd="2" destOrd="0" parTransId="{FC9454E8-4239-47DE-AA03-219D43A8937F}" sibTransId="{B59B4424-9545-49CB-B05A-FB036B0EE102}"/>
    <dgm:cxn modelId="{51EB6EF5-21C8-4D4A-BD09-9D826CEFC62A}" srcId="{3BF76C0B-7D82-4D41-BB57-33874E48468B}" destId="{06DA9BAC-6B0E-4A29-B3A1-716814120DA7}" srcOrd="4" destOrd="0" parTransId="{FF1483C1-604A-4815-A86F-91BF57355CD6}" sibTransId="{498D0333-98D1-4E4E-9E6E-48B5EBBD568A}"/>
    <dgm:cxn modelId="{418DAD81-3A55-4259-8287-A25168AA3054}" type="presOf" srcId="{9800681F-8340-49A1-8679-F3CF25E07370}" destId="{72863B4C-1C9A-4AAD-A2B7-9015D51381C5}" srcOrd="0" destOrd="0" presId="urn:microsoft.com/office/officeart/2005/8/layout/cycle2"/>
    <dgm:cxn modelId="{BC368342-BF0B-4F71-A284-209FFB700F73}" type="presOf" srcId="{849D1208-A4EC-4C0D-8B0A-46DF48414884}" destId="{F55CCA1A-ECAF-4F55-8D51-D53E31E57E63}" srcOrd="0" destOrd="0" presId="urn:microsoft.com/office/officeart/2005/8/layout/cycle2"/>
    <dgm:cxn modelId="{DEB7144A-3511-4AC2-8F9F-4F5F9FC4B909}" type="presOf" srcId="{06DA9BAC-6B0E-4A29-B3A1-716814120DA7}" destId="{F518F6C9-EF6E-4BA9-83FF-E7458CA25D3C}" srcOrd="0" destOrd="0" presId="urn:microsoft.com/office/officeart/2005/8/layout/cycle2"/>
    <dgm:cxn modelId="{04578B2A-CF70-4CDB-B5C8-57F997791735}" type="presOf" srcId="{498D0333-98D1-4E4E-9E6E-48B5EBBD568A}" destId="{EF6A03E1-C0DF-44B5-A825-3B51699FFF3B}" srcOrd="0" destOrd="0" presId="urn:microsoft.com/office/officeart/2005/8/layout/cycle2"/>
    <dgm:cxn modelId="{1403C3F6-ABF8-4C3F-9BF9-8532379868FE}" type="presOf" srcId="{B59B4424-9545-49CB-B05A-FB036B0EE102}" destId="{DDBAE250-02C1-4FC4-84A5-EFBB6B4C9848}" srcOrd="1" destOrd="0" presId="urn:microsoft.com/office/officeart/2005/8/layout/cycle2"/>
    <dgm:cxn modelId="{6A08E314-ECD7-420D-9ADA-D5457BA26696}" type="presOf" srcId="{F6C05D18-289E-4ED7-ABED-172A098284E7}" destId="{65E91726-82BD-49D7-A398-6E4EC3C5E605}" srcOrd="0" destOrd="0" presId="urn:microsoft.com/office/officeart/2005/8/layout/cycle2"/>
    <dgm:cxn modelId="{45DBF26D-314A-4582-B871-1655426D7049}" type="presOf" srcId="{498D0333-98D1-4E4E-9E6E-48B5EBBD568A}" destId="{7E99BE19-1A3D-4868-B14A-2C23C95CE8C6}" srcOrd="1" destOrd="0" presId="urn:microsoft.com/office/officeart/2005/8/layout/cycle2"/>
    <dgm:cxn modelId="{A11C94E3-280A-4932-B5A0-52CF56D27F83}" type="presOf" srcId="{E2C2D34E-0B71-4E3B-BC6A-DE5962C5D07C}" destId="{3DA20B62-EDBD-418B-96EA-D606D68C246E}" srcOrd="1" destOrd="0" presId="urn:microsoft.com/office/officeart/2005/8/layout/cycle2"/>
    <dgm:cxn modelId="{2A013769-5337-4267-A2FD-267A6AB35D3A}" type="presOf" srcId="{04CBC14F-90A6-427F-82B9-4888C9FCFB78}" destId="{575A9B74-ED3F-43E0-8827-C7F80A5AF09F}" srcOrd="0" destOrd="0" presId="urn:microsoft.com/office/officeart/2005/8/layout/cycle2"/>
    <dgm:cxn modelId="{CC3EF655-6CA3-49DD-A210-170E4D150087}" srcId="{3BF76C0B-7D82-4D41-BB57-33874E48468B}" destId="{160CADF4-8BAE-4A27-BE52-B21ABCD68CF0}" srcOrd="3" destOrd="0" parTransId="{042E718B-894D-46BE-81CE-10A4EB694208}" sibTransId="{04CBC14F-90A6-427F-82B9-4888C9FCFB78}"/>
    <dgm:cxn modelId="{A85435E3-917C-44BA-BE7A-A1D85E5051EE}" srcId="{3BF76C0B-7D82-4D41-BB57-33874E48468B}" destId="{9800681F-8340-49A1-8679-F3CF25E07370}" srcOrd="1" destOrd="0" parTransId="{BE59449C-8FE8-43B6-A3E9-95D9EE3B43F1}" sibTransId="{E2C2D34E-0B71-4E3B-BC6A-DE5962C5D07C}"/>
    <dgm:cxn modelId="{E3236962-935A-4A31-86B1-598609DBC9D4}" type="presOf" srcId="{FAE1D1A0-CEDB-49E2-98A9-9C27FFD4A25D}" destId="{AC24AA58-D648-4CD4-A2A6-41B6BE384A75}" srcOrd="0" destOrd="0" presId="urn:microsoft.com/office/officeart/2005/8/layout/cycle2"/>
    <dgm:cxn modelId="{99F8E51B-A9AC-48CB-A478-DC3444137CB6}" type="presParOf" srcId="{EE13DB50-020F-4CF3-A7A0-F36A0B4D295B}" destId="{AC24AA58-D648-4CD4-A2A6-41B6BE384A75}" srcOrd="0" destOrd="0" presId="urn:microsoft.com/office/officeart/2005/8/layout/cycle2"/>
    <dgm:cxn modelId="{BB63750F-1039-470D-9BD6-AFF43D40B4AC}" type="presParOf" srcId="{EE13DB50-020F-4CF3-A7A0-F36A0B4D295B}" destId="{65E91726-82BD-49D7-A398-6E4EC3C5E605}" srcOrd="1" destOrd="0" presId="urn:microsoft.com/office/officeart/2005/8/layout/cycle2"/>
    <dgm:cxn modelId="{CEC38014-B2AE-4ADA-951E-210CC819B97A}" type="presParOf" srcId="{65E91726-82BD-49D7-A398-6E4EC3C5E605}" destId="{314E1FED-9145-4CA1-BACB-BEBF6CA3AFBE}" srcOrd="0" destOrd="0" presId="urn:microsoft.com/office/officeart/2005/8/layout/cycle2"/>
    <dgm:cxn modelId="{20374055-A6D0-42B4-8D37-C4A3501E8B60}" type="presParOf" srcId="{EE13DB50-020F-4CF3-A7A0-F36A0B4D295B}" destId="{72863B4C-1C9A-4AAD-A2B7-9015D51381C5}" srcOrd="2" destOrd="0" presId="urn:microsoft.com/office/officeart/2005/8/layout/cycle2"/>
    <dgm:cxn modelId="{D49F6363-5192-4908-8DD4-9358D406101D}" type="presParOf" srcId="{EE13DB50-020F-4CF3-A7A0-F36A0B4D295B}" destId="{3357A64B-A9B4-4A63-981D-0F852B815CD8}" srcOrd="3" destOrd="0" presId="urn:microsoft.com/office/officeart/2005/8/layout/cycle2"/>
    <dgm:cxn modelId="{CFBD5D15-B3F0-483F-8E03-74A2437C9C11}" type="presParOf" srcId="{3357A64B-A9B4-4A63-981D-0F852B815CD8}" destId="{3DA20B62-EDBD-418B-96EA-D606D68C246E}" srcOrd="0" destOrd="0" presId="urn:microsoft.com/office/officeart/2005/8/layout/cycle2"/>
    <dgm:cxn modelId="{2E7BCF2A-1047-42DE-BB8D-82B70622E1A5}" type="presParOf" srcId="{EE13DB50-020F-4CF3-A7A0-F36A0B4D295B}" destId="{F55CCA1A-ECAF-4F55-8D51-D53E31E57E63}" srcOrd="4" destOrd="0" presId="urn:microsoft.com/office/officeart/2005/8/layout/cycle2"/>
    <dgm:cxn modelId="{DB047F54-AB1C-4907-976F-044B947B6CCF}" type="presParOf" srcId="{EE13DB50-020F-4CF3-A7A0-F36A0B4D295B}" destId="{696157B9-C530-4938-97B5-0E984EE5868E}" srcOrd="5" destOrd="0" presId="urn:microsoft.com/office/officeart/2005/8/layout/cycle2"/>
    <dgm:cxn modelId="{34921F0D-2ACC-4716-AA68-2B7C9B4A8DAE}" type="presParOf" srcId="{696157B9-C530-4938-97B5-0E984EE5868E}" destId="{DDBAE250-02C1-4FC4-84A5-EFBB6B4C9848}" srcOrd="0" destOrd="0" presId="urn:microsoft.com/office/officeart/2005/8/layout/cycle2"/>
    <dgm:cxn modelId="{07E4C4C6-73A5-434D-AD43-9D7CECCC2E67}" type="presParOf" srcId="{EE13DB50-020F-4CF3-A7A0-F36A0B4D295B}" destId="{C211C0C4-06C3-4890-B35F-ED37C17FA827}" srcOrd="6" destOrd="0" presId="urn:microsoft.com/office/officeart/2005/8/layout/cycle2"/>
    <dgm:cxn modelId="{FE3F8CDF-E183-4A94-A50B-55EA4663C63C}" type="presParOf" srcId="{EE13DB50-020F-4CF3-A7A0-F36A0B4D295B}" destId="{575A9B74-ED3F-43E0-8827-C7F80A5AF09F}" srcOrd="7" destOrd="0" presId="urn:microsoft.com/office/officeart/2005/8/layout/cycle2"/>
    <dgm:cxn modelId="{66E2F09D-66DD-4251-8FD0-AE7B8EAAEAE6}" type="presParOf" srcId="{575A9B74-ED3F-43E0-8827-C7F80A5AF09F}" destId="{B0BD0F0A-82EE-4239-BD88-2E771C3BA864}" srcOrd="0" destOrd="0" presId="urn:microsoft.com/office/officeart/2005/8/layout/cycle2"/>
    <dgm:cxn modelId="{263A94C3-2B21-4DC3-94E2-0AA77623037B}" type="presParOf" srcId="{EE13DB50-020F-4CF3-A7A0-F36A0B4D295B}" destId="{F518F6C9-EF6E-4BA9-83FF-E7458CA25D3C}" srcOrd="8" destOrd="0" presId="urn:microsoft.com/office/officeart/2005/8/layout/cycle2"/>
    <dgm:cxn modelId="{A1235BCB-9AA4-496C-9CA3-3D9D4C593EBE}" type="presParOf" srcId="{EE13DB50-020F-4CF3-A7A0-F36A0B4D295B}" destId="{EF6A03E1-C0DF-44B5-A825-3B51699FFF3B}" srcOrd="9" destOrd="0" presId="urn:microsoft.com/office/officeart/2005/8/layout/cycle2"/>
    <dgm:cxn modelId="{1C85B184-7C3E-4AA8-8932-A36C83D2239F}" type="presParOf" srcId="{EF6A03E1-C0DF-44B5-A825-3B51699FFF3B}" destId="{7E99BE19-1A3D-4868-B14A-2C23C95CE8C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BB085-1ABB-47C9-92D8-6E30533CF872}" type="doc">
      <dgm:prSet loTypeId="urn:microsoft.com/office/officeart/2005/8/layout/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E134F55-BB56-4F00-9494-25291F860026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 smtClean="0"/>
            <a:t>Prima di indossare la mascherina lavati bene le mani</a:t>
          </a:r>
          <a:endParaRPr lang="it-IT" dirty="0"/>
        </a:p>
      </dgm:t>
    </dgm:pt>
    <dgm:pt modelId="{D9930B83-65A0-47C4-A3DD-8E53F2920562}" type="parTrans" cxnId="{39AE14CE-4773-412A-915C-6D713DF31CA4}">
      <dgm:prSet/>
      <dgm:spPr/>
      <dgm:t>
        <a:bodyPr/>
        <a:lstStyle/>
        <a:p>
          <a:endParaRPr lang="it-IT"/>
        </a:p>
      </dgm:t>
    </dgm:pt>
    <dgm:pt modelId="{4AC13612-48BA-4322-8173-E33C8E43CCA6}" type="sibTrans" cxnId="{39AE14CE-4773-412A-915C-6D713DF31CA4}">
      <dgm:prSet/>
      <dgm:spPr/>
      <dgm:t>
        <a:bodyPr/>
        <a:lstStyle/>
        <a:p>
          <a:endParaRPr lang="it-IT"/>
        </a:p>
      </dgm:t>
    </dgm:pt>
    <dgm:pt modelId="{9477D280-41B9-490F-A961-512333D5CF46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 smtClean="0"/>
            <a:t>Togli la mascherina prendendola dall’elastico e non toccare la parte anteriore della mascherina </a:t>
          </a:r>
          <a:endParaRPr lang="it-IT" dirty="0"/>
        </a:p>
      </dgm:t>
    </dgm:pt>
    <dgm:pt modelId="{AF537C2D-B58C-4353-B9F5-98CAE705AAD5}" type="parTrans" cxnId="{31363768-E045-41CA-B83B-EBAE40AEE68F}">
      <dgm:prSet/>
      <dgm:spPr/>
      <dgm:t>
        <a:bodyPr/>
        <a:lstStyle/>
        <a:p>
          <a:endParaRPr lang="it-IT"/>
        </a:p>
      </dgm:t>
    </dgm:pt>
    <dgm:pt modelId="{05153A01-C551-4756-B40C-9326187A0468}" type="sibTrans" cxnId="{31363768-E045-41CA-B83B-EBAE40AEE68F}">
      <dgm:prSet/>
      <dgm:spPr/>
      <dgm:t>
        <a:bodyPr/>
        <a:lstStyle/>
        <a:p>
          <a:endParaRPr lang="it-IT"/>
        </a:p>
      </dgm:t>
    </dgm:pt>
    <dgm:pt modelId="{754AD9FE-6C50-4CBB-BC52-564101043617}">
      <dgm:prSet/>
      <dgm:spPr>
        <a:solidFill>
          <a:schemeClr val="tx1"/>
        </a:solidFill>
      </dgm:spPr>
      <dgm:t>
        <a:bodyPr/>
        <a:lstStyle/>
        <a:p>
          <a:r>
            <a:rPr lang="it-IT" dirty="0" smtClean="0"/>
            <a:t>Copri bocca e naso con la mascherina</a:t>
          </a:r>
          <a:endParaRPr lang="it-IT" dirty="0"/>
        </a:p>
      </dgm:t>
    </dgm:pt>
    <dgm:pt modelId="{5695D0B6-DD5C-4E8C-9DC3-DF86CB85BB33}" type="parTrans" cxnId="{4AB73872-64CA-407B-B19D-CF3EAB317197}">
      <dgm:prSet/>
      <dgm:spPr/>
      <dgm:t>
        <a:bodyPr/>
        <a:lstStyle/>
        <a:p>
          <a:endParaRPr lang="it-IT"/>
        </a:p>
      </dgm:t>
    </dgm:pt>
    <dgm:pt modelId="{066D14F5-90C9-4A63-959E-AD26C3641E74}" type="sibTrans" cxnId="{4AB73872-64CA-407B-B19D-CF3EAB317197}">
      <dgm:prSet/>
      <dgm:spPr/>
      <dgm:t>
        <a:bodyPr/>
        <a:lstStyle/>
        <a:p>
          <a:endParaRPr lang="it-IT"/>
        </a:p>
      </dgm:t>
    </dgm:pt>
    <dgm:pt modelId="{77CB4FBC-C26E-4833-B206-DC268F2BC84A}">
      <dgm:prSet/>
      <dgm:spPr>
        <a:solidFill>
          <a:schemeClr val="tx1"/>
        </a:solidFill>
      </dgm:spPr>
      <dgm:t>
        <a:bodyPr/>
        <a:lstStyle/>
        <a:p>
          <a:r>
            <a:rPr lang="it-IT" dirty="0" smtClean="0"/>
            <a:t>Evita di toccare la mascherina mentre la indossi</a:t>
          </a:r>
          <a:endParaRPr lang="it-IT" dirty="0"/>
        </a:p>
      </dgm:t>
    </dgm:pt>
    <dgm:pt modelId="{10D35490-E6A3-4ABC-B485-EEC596E199D7}" type="parTrans" cxnId="{9F39F2C1-740E-40C2-930F-1D6F70B21B9D}">
      <dgm:prSet/>
      <dgm:spPr/>
      <dgm:t>
        <a:bodyPr/>
        <a:lstStyle/>
        <a:p>
          <a:endParaRPr lang="it-IT"/>
        </a:p>
      </dgm:t>
    </dgm:pt>
    <dgm:pt modelId="{DCD932D1-A641-4905-AEF1-C6954283709F}" type="sibTrans" cxnId="{9F39F2C1-740E-40C2-930F-1D6F70B21B9D}">
      <dgm:prSet/>
      <dgm:spPr/>
      <dgm:t>
        <a:bodyPr/>
        <a:lstStyle/>
        <a:p>
          <a:endParaRPr lang="it-IT"/>
        </a:p>
      </dgm:t>
    </dgm:pt>
    <dgm:pt modelId="{8A3E0F40-944B-45ED-8AAE-8C05A12139CE}">
      <dgm:prSet/>
      <dgm:spPr>
        <a:solidFill>
          <a:schemeClr val="tx1"/>
        </a:solidFill>
      </dgm:spPr>
      <dgm:t>
        <a:bodyPr/>
        <a:lstStyle/>
        <a:p>
          <a:r>
            <a:rPr lang="it-IT" dirty="0" smtClean="0"/>
            <a:t>Quando diventa umida, sostituiscila con una nuova e non riutilizzarla</a:t>
          </a:r>
        </a:p>
      </dgm:t>
    </dgm:pt>
    <dgm:pt modelId="{05CC2B94-2BCC-48B4-BFB0-A5B37799387D}" type="parTrans" cxnId="{0C61328D-1F78-4834-ABCB-A8307B71F54E}">
      <dgm:prSet/>
      <dgm:spPr/>
      <dgm:t>
        <a:bodyPr/>
        <a:lstStyle/>
        <a:p>
          <a:endParaRPr lang="it-IT"/>
        </a:p>
      </dgm:t>
    </dgm:pt>
    <dgm:pt modelId="{94EA3E7C-CD27-4A8D-9340-5BC407059BD7}" type="sibTrans" cxnId="{0C61328D-1F78-4834-ABCB-A8307B71F54E}">
      <dgm:prSet/>
      <dgm:spPr/>
      <dgm:t>
        <a:bodyPr/>
        <a:lstStyle/>
        <a:p>
          <a:endParaRPr lang="it-IT"/>
        </a:p>
      </dgm:t>
    </dgm:pt>
    <dgm:pt modelId="{756FC4D7-04E2-4C8A-AE72-5FFD044B979D}">
      <dgm:prSet/>
      <dgm:spPr>
        <a:solidFill>
          <a:schemeClr val="tx1"/>
        </a:solidFill>
      </dgm:spPr>
      <dgm:t>
        <a:bodyPr/>
        <a:lstStyle/>
        <a:p>
          <a:r>
            <a:rPr lang="it-IT" dirty="0" smtClean="0"/>
            <a:t>Gettala immediatamente in un sacchetto chiuso e lavati le mani.</a:t>
          </a:r>
        </a:p>
      </dgm:t>
    </dgm:pt>
    <dgm:pt modelId="{5298A061-A647-4228-A996-BF03F63638F6}" type="parTrans" cxnId="{9808C9E3-F911-4A28-AA4F-D44BB1C4819F}">
      <dgm:prSet/>
      <dgm:spPr/>
      <dgm:t>
        <a:bodyPr/>
        <a:lstStyle/>
        <a:p>
          <a:endParaRPr lang="it-IT"/>
        </a:p>
      </dgm:t>
    </dgm:pt>
    <dgm:pt modelId="{40A29320-47A7-40A4-8880-82F93F4FFAE9}" type="sibTrans" cxnId="{9808C9E3-F911-4A28-AA4F-D44BB1C4819F}">
      <dgm:prSet/>
      <dgm:spPr/>
      <dgm:t>
        <a:bodyPr/>
        <a:lstStyle/>
        <a:p>
          <a:endParaRPr lang="it-IT"/>
        </a:p>
      </dgm:t>
    </dgm:pt>
    <dgm:pt modelId="{52A15079-6E59-4F99-86A7-7B065136755B}" type="pres">
      <dgm:prSet presAssocID="{FD3BB085-1ABB-47C9-92D8-6E30533CF87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62DC471-69C4-4698-B513-76FBD4C2D18A}" type="pres">
      <dgm:prSet presAssocID="{CE134F55-BB56-4F00-9494-25291F860026}" presName="parentLin" presStyleCnt="0"/>
      <dgm:spPr/>
    </dgm:pt>
    <dgm:pt modelId="{39B9E32C-37B1-4BA5-8E15-891DD15C1580}" type="pres">
      <dgm:prSet presAssocID="{CE134F55-BB56-4F00-9494-25291F860026}" presName="parentLeftMargin" presStyleLbl="node1" presStyleIdx="0" presStyleCnt="6"/>
      <dgm:spPr/>
      <dgm:t>
        <a:bodyPr/>
        <a:lstStyle/>
        <a:p>
          <a:endParaRPr lang="it-IT"/>
        </a:p>
      </dgm:t>
    </dgm:pt>
    <dgm:pt modelId="{E51E29F9-0F50-46B8-96B7-5ED41A4F36DE}" type="pres">
      <dgm:prSet presAssocID="{CE134F55-BB56-4F00-9494-25291F860026}" presName="parentText" presStyleLbl="node1" presStyleIdx="0" presStyleCnt="6" custScaleX="99720" custScaleY="111748" custLinFactNeighborX="2102" custLinFactNeighborY="178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DF6DCE-7A7E-42BA-9DF2-2B851957CCE4}" type="pres">
      <dgm:prSet presAssocID="{CE134F55-BB56-4F00-9494-25291F860026}" presName="negativeSpace" presStyleCnt="0"/>
      <dgm:spPr/>
    </dgm:pt>
    <dgm:pt modelId="{17FBAD78-A6A7-47B5-98D0-1A36B86C7FF8}" type="pres">
      <dgm:prSet presAssocID="{CE134F55-BB56-4F00-9494-25291F860026}" presName="childText" presStyleLbl="conFgAcc1" presStyleIdx="0" presStyleCnt="6" custLinFactNeighborX="-5556" custLinFactNeighborY="35020">
        <dgm:presLayoutVars>
          <dgm:bulletEnabled val="1"/>
        </dgm:presLayoutVars>
      </dgm:prSet>
      <dgm:spPr/>
    </dgm:pt>
    <dgm:pt modelId="{2B17422E-3D59-4AC2-8C79-A63C3454F676}" type="pres">
      <dgm:prSet presAssocID="{4AC13612-48BA-4322-8173-E33C8E43CCA6}" presName="spaceBetweenRectangles" presStyleCnt="0"/>
      <dgm:spPr/>
    </dgm:pt>
    <dgm:pt modelId="{50BD21A2-C4A9-4BDA-ACA0-2ACF2652EE08}" type="pres">
      <dgm:prSet presAssocID="{754AD9FE-6C50-4CBB-BC52-564101043617}" presName="parentLin" presStyleCnt="0"/>
      <dgm:spPr/>
    </dgm:pt>
    <dgm:pt modelId="{50E607BF-9CDF-4496-A07C-D9BED2BA68DA}" type="pres">
      <dgm:prSet presAssocID="{754AD9FE-6C50-4CBB-BC52-564101043617}" presName="parentLeftMargin" presStyleLbl="node1" presStyleIdx="0" presStyleCnt="6"/>
      <dgm:spPr/>
      <dgm:t>
        <a:bodyPr/>
        <a:lstStyle/>
        <a:p>
          <a:endParaRPr lang="it-IT"/>
        </a:p>
      </dgm:t>
    </dgm:pt>
    <dgm:pt modelId="{D8AF08B9-568E-41BB-8349-FEAE0069D7F6}" type="pres">
      <dgm:prSet presAssocID="{754AD9FE-6C50-4CBB-BC52-56410104361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1EA4F61-337E-4208-8016-CA10E7576164}" type="pres">
      <dgm:prSet presAssocID="{754AD9FE-6C50-4CBB-BC52-564101043617}" presName="negativeSpace" presStyleCnt="0"/>
      <dgm:spPr/>
    </dgm:pt>
    <dgm:pt modelId="{3F315628-F57C-4B51-A6BF-63D22362AF25}" type="pres">
      <dgm:prSet presAssocID="{754AD9FE-6C50-4CBB-BC52-564101043617}" presName="childText" presStyleLbl="conFgAcc1" presStyleIdx="1" presStyleCnt="6">
        <dgm:presLayoutVars>
          <dgm:bulletEnabled val="1"/>
        </dgm:presLayoutVars>
      </dgm:prSet>
      <dgm:spPr/>
    </dgm:pt>
    <dgm:pt modelId="{A9428D82-EDCE-4D55-A0CA-F316B0394E2E}" type="pres">
      <dgm:prSet presAssocID="{066D14F5-90C9-4A63-959E-AD26C3641E74}" presName="spaceBetweenRectangles" presStyleCnt="0"/>
      <dgm:spPr/>
    </dgm:pt>
    <dgm:pt modelId="{CBC51F00-8D48-4A33-8F7B-76CE86EA5A63}" type="pres">
      <dgm:prSet presAssocID="{77CB4FBC-C26E-4833-B206-DC268F2BC84A}" presName="parentLin" presStyleCnt="0"/>
      <dgm:spPr/>
    </dgm:pt>
    <dgm:pt modelId="{89FD1EA7-751A-461A-9322-02188B24F4D5}" type="pres">
      <dgm:prSet presAssocID="{77CB4FBC-C26E-4833-B206-DC268F2BC84A}" presName="parentLeftMargin" presStyleLbl="node1" presStyleIdx="1" presStyleCnt="6"/>
      <dgm:spPr/>
      <dgm:t>
        <a:bodyPr/>
        <a:lstStyle/>
        <a:p>
          <a:endParaRPr lang="it-IT"/>
        </a:p>
      </dgm:t>
    </dgm:pt>
    <dgm:pt modelId="{BB193116-F9D0-4A11-B023-4CDFF70EB84E}" type="pres">
      <dgm:prSet presAssocID="{77CB4FBC-C26E-4833-B206-DC268F2BC84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A2EBAC-1AAF-46D4-AD84-B60261A34EFD}" type="pres">
      <dgm:prSet presAssocID="{77CB4FBC-C26E-4833-B206-DC268F2BC84A}" presName="negativeSpace" presStyleCnt="0"/>
      <dgm:spPr/>
    </dgm:pt>
    <dgm:pt modelId="{42ABBC8E-D672-433E-89F5-984280D00E5A}" type="pres">
      <dgm:prSet presAssocID="{77CB4FBC-C26E-4833-B206-DC268F2BC84A}" presName="childText" presStyleLbl="conFgAcc1" presStyleIdx="2" presStyleCnt="6">
        <dgm:presLayoutVars>
          <dgm:bulletEnabled val="1"/>
        </dgm:presLayoutVars>
      </dgm:prSet>
      <dgm:spPr/>
    </dgm:pt>
    <dgm:pt modelId="{400F7668-A57C-4E47-8600-D7C3C73946E6}" type="pres">
      <dgm:prSet presAssocID="{DCD932D1-A641-4905-AEF1-C6954283709F}" presName="spaceBetweenRectangles" presStyleCnt="0"/>
      <dgm:spPr/>
    </dgm:pt>
    <dgm:pt modelId="{FA8257BA-946A-4213-9C94-AEE8918459F2}" type="pres">
      <dgm:prSet presAssocID="{9477D280-41B9-490F-A961-512333D5CF46}" presName="parentLin" presStyleCnt="0"/>
      <dgm:spPr/>
    </dgm:pt>
    <dgm:pt modelId="{E94BF084-0441-4345-86B0-554925EF0096}" type="pres">
      <dgm:prSet presAssocID="{9477D280-41B9-490F-A961-512333D5CF46}" presName="parentLeftMargin" presStyleLbl="node1" presStyleIdx="2" presStyleCnt="6"/>
      <dgm:spPr/>
      <dgm:t>
        <a:bodyPr/>
        <a:lstStyle/>
        <a:p>
          <a:endParaRPr lang="it-IT"/>
        </a:p>
      </dgm:t>
    </dgm:pt>
    <dgm:pt modelId="{527EE3BA-34B1-41AD-9BEE-0E376BAA219F}" type="pres">
      <dgm:prSet presAssocID="{9477D280-41B9-490F-A961-512333D5CF4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246448-0B48-4991-A3F5-1A67EA7B8DAA}" type="pres">
      <dgm:prSet presAssocID="{9477D280-41B9-490F-A961-512333D5CF46}" presName="negativeSpace" presStyleCnt="0"/>
      <dgm:spPr/>
    </dgm:pt>
    <dgm:pt modelId="{5ACC06DF-9506-433A-B5F3-26303C1A9619}" type="pres">
      <dgm:prSet presAssocID="{9477D280-41B9-490F-A961-512333D5CF46}" presName="childText" presStyleLbl="conFgAcc1" presStyleIdx="3" presStyleCnt="6">
        <dgm:presLayoutVars>
          <dgm:bulletEnabled val="1"/>
        </dgm:presLayoutVars>
      </dgm:prSet>
      <dgm:spPr/>
    </dgm:pt>
    <dgm:pt modelId="{67AE9383-D260-4E83-AA5C-17E0D7C808D0}" type="pres">
      <dgm:prSet presAssocID="{05153A01-C551-4756-B40C-9326187A0468}" presName="spaceBetweenRectangles" presStyleCnt="0"/>
      <dgm:spPr/>
    </dgm:pt>
    <dgm:pt modelId="{ACC25A67-9287-4C76-A6E4-DFDDF109EBEE}" type="pres">
      <dgm:prSet presAssocID="{8A3E0F40-944B-45ED-8AAE-8C05A12139CE}" presName="parentLin" presStyleCnt="0"/>
      <dgm:spPr/>
    </dgm:pt>
    <dgm:pt modelId="{637D3DB1-6822-49D2-A742-E0EA80919A65}" type="pres">
      <dgm:prSet presAssocID="{8A3E0F40-944B-45ED-8AAE-8C05A12139CE}" presName="parentLeftMargin" presStyleLbl="node1" presStyleIdx="3" presStyleCnt="6"/>
      <dgm:spPr/>
      <dgm:t>
        <a:bodyPr/>
        <a:lstStyle/>
        <a:p>
          <a:endParaRPr lang="it-IT"/>
        </a:p>
      </dgm:t>
    </dgm:pt>
    <dgm:pt modelId="{8D1D0631-CD27-486F-B011-0DD819D767B9}" type="pres">
      <dgm:prSet presAssocID="{8A3E0F40-944B-45ED-8AAE-8C05A12139C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05046D-7C44-4513-9AF3-DFF73549DBB5}" type="pres">
      <dgm:prSet presAssocID="{8A3E0F40-944B-45ED-8AAE-8C05A12139CE}" presName="negativeSpace" presStyleCnt="0"/>
      <dgm:spPr/>
    </dgm:pt>
    <dgm:pt modelId="{783319FB-78DC-4ECE-BEFE-90B1D81E269D}" type="pres">
      <dgm:prSet presAssocID="{8A3E0F40-944B-45ED-8AAE-8C05A12139CE}" presName="childText" presStyleLbl="conFgAcc1" presStyleIdx="4" presStyleCnt="6">
        <dgm:presLayoutVars>
          <dgm:bulletEnabled val="1"/>
        </dgm:presLayoutVars>
      </dgm:prSet>
      <dgm:spPr/>
    </dgm:pt>
    <dgm:pt modelId="{18D4275F-FAAE-41CC-B4C8-58A8EA288350}" type="pres">
      <dgm:prSet presAssocID="{94EA3E7C-CD27-4A8D-9340-5BC407059BD7}" presName="spaceBetweenRectangles" presStyleCnt="0"/>
      <dgm:spPr/>
    </dgm:pt>
    <dgm:pt modelId="{71CF18BD-9C8C-4F58-AA8F-15AEF3FB9009}" type="pres">
      <dgm:prSet presAssocID="{756FC4D7-04E2-4C8A-AE72-5FFD044B979D}" presName="parentLin" presStyleCnt="0"/>
      <dgm:spPr/>
    </dgm:pt>
    <dgm:pt modelId="{74C92819-0C45-4DB1-B088-1594B0F122CD}" type="pres">
      <dgm:prSet presAssocID="{756FC4D7-04E2-4C8A-AE72-5FFD044B979D}" presName="parentLeftMargin" presStyleLbl="node1" presStyleIdx="4" presStyleCnt="6"/>
      <dgm:spPr/>
      <dgm:t>
        <a:bodyPr/>
        <a:lstStyle/>
        <a:p>
          <a:endParaRPr lang="it-IT"/>
        </a:p>
      </dgm:t>
    </dgm:pt>
    <dgm:pt modelId="{59A16FC9-C5EE-4D51-BB04-AE4ACD0F38EC}" type="pres">
      <dgm:prSet presAssocID="{756FC4D7-04E2-4C8A-AE72-5FFD044B979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756092-126B-4875-A6FE-FE1EC5BB667B}" type="pres">
      <dgm:prSet presAssocID="{756FC4D7-04E2-4C8A-AE72-5FFD044B979D}" presName="negativeSpace" presStyleCnt="0"/>
      <dgm:spPr/>
    </dgm:pt>
    <dgm:pt modelId="{B8BE075E-9610-4F44-B11A-2C3E9FDDBEA7}" type="pres">
      <dgm:prSet presAssocID="{756FC4D7-04E2-4C8A-AE72-5FFD044B979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DC6BE5A-84D5-4BDF-A863-32185C1C6F36}" type="presOf" srcId="{756FC4D7-04E2-4C8A-AE72-5FFD044B979D}" destId="{59A16FC9-C5EE-4D51-BB04-AE4ACD0F38EC}" srcOrd="1" destOrd="0" presId="urn:microsoft.com/office/officeart/2005/8/layout/list1"/>
    <dgm:cxn modelId="{4151BE36-992F-4DD6-9095-DA25A56F381E}" type="presOf" srcId="{FD3BB085-1ABB-47C9-92D8-6E30533CF872}" destId="{52A15079-6E59-4F99-86A7-7B065136755B}" srcOrd="0" destOrd="0" presId="urn:microsoft.com/office/officeart/2005/8/layout/list1"/>
    <dgm:cxn modelId="{9F39F2C1-740E-40C2-930F-1D6F70B21B9D}" srcId="{FD3BB085-1ABB-47C9-92D8-6E30533CF872}" destId="{77CB4FBC-C26E-4833-B206-DC268F2BC84A}" srcOrd="2" destOrd="0" parTransId="{10D35490-E6A3-4ABC-B485-EEC596E199D7}" sibTransId="{DCD932D1-A641-4905-AEF1-C6954283709F}"/>
    <dgm:cxn modelId="{0C61328D-1F78-4834-ABCB-A8307B71F54E}" srcId="{FD3BB085-1ABB-47C9-92D8-6E30533CF872}" destId="{8A3E0F40-944B-45ED-8AAE-8C05A12139CE}" srcOrd="4" destOrd="0" parTransId="{05CC2B94-2BCC-48B4-BFB0-A5B37799387D}" sibTransId="{94EA3E7C-CD27-4A8D-9340-5BC407059BD7}"/>
    <dgm:cxn modelId="{25B0177E-23C1-4018-8553-16615D745F2B}" type="presOf" srcId="{8A3E0F40-944B-45ED-8AAE-8C05A12139CE}" destId="{8D1D0631-CD27-486F-B011-0DD819D767B9}" srcOrd="1" destOrd="0" presId="urn:microsoft.com/office/officeart/2005/8/layout/list1"/>
    <dgm:cxn modelId="{846C3B63-206E-40C8-9577-881573723A34}" type="presOf" srcId="{754AD9FE-6C50-4CBB-BC52-564101043617}" destId="{50E607BF-9CDF-4496-A07C-D9BED2BA68DA}" srcOrd="0" destOrd="0" presId="urn:microsoft.com/office/officeart/2005/8/layout/list1"/>
    <dgm:cxn modelId="{848F66E6-C855-4063-9C25-88DDABC01230}" type="presOf" srcId="{756FC4D7-04E2-4C8A-AE72-5FFD044B979D}" destId="{74C92819-0C45-4DB1-B088-1594B0F122CD}" srcOrd="0" destOrd="0" presId="urn:microsoft.com/office/officeart/2005/8/layout/list1"/>
    <dgm:cxn modelId="{F2E778E9-6321-478E-9040-0F06CA960CE7}" type="presOf" srcId="{8A3E0F40-944B-45ED-8AAE-8C05A12139CE}" destId="{637D3DB1-6822-49D2-A742-E0EA80919A65}" srcOrd="0" destOrd="0" presId="urn:microsoft.com/office/officeart/2005/8/layout/list1"/>
    <dgm:cxn modelId="{85E4C836-7B58-4F06-85F6-6522664AF67F}" type="presOf" srcId="{9477D280-41B9-490F-A961-512333D5CF46}" destId="{E94BF084-0441-4345-86B0-554925EF0096}" srcOrd="0" destOrd="0" presId="urn:microsoft.com/office/officeart/2005/8/layout/list1"/>
    <dgm:cxn modelId="{9808C9E3-F911-4A28-AA4F-D44BB1C4819F}" srcId="{FD3BB085-1ABB-47C9-92D8-6E30533CF872}" destId="{756FC4D7-04E2-4C8A-AE72-5FFD044B979D}" srcOrd="5" destOrd="0" parTransId="{5298A061-A647-4228-A996-BF03F63638F6}" sibTransId="{40A29320-47A7-40A4-8880-82F93F4FFAE9}"/>
    <dgm:cxn modelId="{5872AD64-6BA9-43CE-BE89-80697079A149}" type="presOf" srcId="{CE134F55-BB56-4F00-9494-25291F860026}" destId="{39B9E32C-37B1-4BA5-8E15-891DD15C1580}" srcOrd="0" destOrd="0" presId="urn:microsoft.com/office/officeart/2005/8/layout/list1"/>
    <dgm:cxn modelId="{4AB73872-64CA-407B-B19D-CF3EAB317197}" srcId="{FD3BB085-1ABB-47C9-92D8-6E30533CF872}" destId="{754AD9FE-6C50-4CBB-BC52-564101043617}" srcOrd="1" destOrd="0" parTransId="{5695D0B6-DD5C-4E8C-9DC3-DF86CB85BB33}" sibTransId="{066D14F5-90C9-4A63-959E-AD26C3641E74}"/>
    <dgm:cxn modelId="{4B952E87-A55A-43D0-8898-DA963F24083A}" type="presOf" srcId="{CE134F55-BB56-4F00-9494-25291F860026}" destId="{E51E29F9-0F50-46B8-96B7-5ED41A4F36DE}" srcOrd="1" destOrd="0" presId="urn:microsoft.com/office/officeart/2005/8/layout/list1"/>
    <dgm:cxn modelId="{31363768-E045-41CA-B83B-EBAE40AEE68F}" srcId="{FD3BB085-1ABB-47C9-92D8-6E30533CF872}" destId="{9477D280-41B9-490F-A961-512333D5CF46}" srcOrd="3" destOrd="0" parTransId="{AF537C2D-B58C-4353-B9F5-98CAE705AAD5}" sibTransId="{05153A01-C551-4756-B40C-9326187A0468}"/>
    <dgm:cxn modelId="{F957D482-2884-4753-A80A-6F8744E6758E}" type="presOf" srcId="{9477D280-41B9-490F-A961-512333D5CF46}" destId="{527EE3BA-34B1-41AD-9BEE-0E376BAA219F}" srcOrd="1" destOrd="0" presId="urn:microsoft.com/office/officeart/2005/8/layout/list1"/>
    <dgm:cxn modelId="{39AE14CE-4773-412A-915C-6D713DF31CA4}" srcId="{FD3BB085-1ABB-47C9-92D8-6E30533CF872}" destId="{CE134F55-BB56-4F00-9494-25291F860026}" srcOrd="0" destOrd="0" parTransId="{D9930B83-65A0-47C4-A3DD-8E53F2920562}" sibTransId="{4AC13612-48BA-4322-8173-E33C8E43CCA6}"/>
    <dgm:cxn modelId="{B64245AF-9BAF-438F-A623-503379B35989}" type="presOf" srcId="{77CB4FBC-C26E-4833-B206-DC268F2BC84A}" destId="{89FD1EA7-751A-461A-9322-02188B24F4D5}" srcOrd="0" destOrd="0" presId="urn:microsoft.com/office/officeart/2005/8/layout/list1"/>
    <dgm:cxn modelId="{2842BDD2-5952-4EB5-B63D-BCC0F574B4E7}" type="presOf" srcId="{754AD9FE-6C50-4CBB-BC52-564101043617}" destId="{D8AF08B9-568E-41BB-8349-FEAE0069D7F6}" srcOrd="1" destOrd="0" presId="urn:microsoft.com/office/officeart/2005/8/layout/list1"/>
    <dgm:cxn modelId="{36849A65-BA86-45AC-8DBB-680A72E3A287}" type="presOf" srcId="{77CB4FBC-C26E-4833-B206-DC268F2BC84A}" destId="{BB193116-F9D0-4A11-B023-4CDFF70EB84E}" srcOrd="1" destOrd="0" presId="urn:microsoft.com/office/officeart/2005/8/layout/list1"/>
    <dgm:cxn modelId="{EAB5410E-6F42-4F3D-8B0B-81E1F6FBABE5}" type="presParOf" srcId="{52A15079-6E59-4F99-86A7-7B065136755B}" destId="{162DC471-69C4-4698-B513-76FBD4C2D18A}" srcOrd="0" destOrd="0" presId="urn:microsoft.com/office/officeart/2005/8/layout/list1"/>
    <dgm:cxn modelId="{F7F44125-2AF8-47CB-8A37-86A8F15BF538}" type="presParOf" srcId="{162DC471-69C4-4698-B513-76FBD4C2D18A}" destId="{39B9E32C-37B1-4BA5-8E15-891DD15C1580}" srcOrd="0" destOrd="0" presId="urn:microsoft.com/office/officeart/2005/8/layout/list1"/>
    <dgm:cxn modelId="{69F657C2-BE6A-4FF7-B1DA-552909C7D089}" type="presParOf" srcId="{162DC471-69C4-4698-B513-76FBD4C2D18A}" destId="{E51E29F9-0F50-46B8-96B7-5ED41A4F36DE}" srcOrd="1" destOrd="0" presId="urn:microsoft.com/office/officeart/2005/8/layout/list1"/>
    <dgm:cxn modelId="{4C8CB96B-0BB6-48C0-9FCB-BA355C389543}" type="presParOf" srcId="{52A15079-6E59-4F99-86A7-7B065136755B}" destId="{16DF6DCE-7A7E-42BA-9DF2-2B851957CCE4}" srcOrd="1" destOrd="0" presId="urn:microsoft.com/office/officeart/2005/8/layout/list1"/>
    <dgm:cxn modelId="{28C7C423-1754-47F8-B48B-B2BB50DBAFAC}" type="presParOf" srcId="{52A15079-6E59-4F99-86A7-7B065136755B}" destId="{17FBAD78-A6A7-47B5-98D0-1A36B86C7FF8}" srcOrd="2" destOrd="0" presId="urn:microsoft.com/office/officeart/2005/8/layout/list1"/>
    <dgm:cxn modelId="{CCC0039E-6879-4393-949C-4FEC82671225}" type="presParOf" srcId="{52A15079-6E59-4F99-86A7-7B065136755B}" destId="{2B17422E-3D59-4AC2-8C79-A63C3454F676}" srcOrd="3" destOrd="0" presId="urn:microsoft.com/office/officeart/2005/8/layout/list1"/>
    <dgm:cxn modelId="{871C5465-674D-4639-9265-0830C35EE192}" type="presParOf" srcId="{52A15079-6E59-4F99-86A7-7B065136755B}" destId="{50BD21A2-C4A9-4BDA-ACA0-2ACF2652EE08}" srcOrd="4" destOrd="0" presId="urn:microsoft.com/office/officeart/2005/8/layout/list1"/>
    <dgm:cxn modelId="{9236E5EF-593E-4920-8B28-C7C67C2D6D59}" type="presParOf" srcId="{50BD21A2-C4A9-4BDA-ACA0-2ACF2652EE08}" destId="{50E607BF-9CDF-4496-A07C-D9BED2BA68DA}" srcOrd="0" destOrd="0" presId="urn:microsoft.com/office/officeart/2005/8/layout/list1"/>
    <dgm:cxn modelId="{525A3518-FFA4-438C-807B-E4AD94E604BA}" type="presParOf" srcId="{50BD21A2-C4A9-4BDA-ACA0-2ACF2652EE08}" destId="{D8AF08B9-568E-41BB-8349-FEAE0069D7F6}" srcOrd="1" destOrd="0" presId="urn:microsoft.com/office/officeart/2005/8/layout/list1"/>
    <dgm:cxn modelId="{FF401E66-86A8-4102-96D8-607E10A3D165}" type="presParOf" srcId="{52A15079-6E59-4F99-86A7-7B065136755B}" destId="{71EA4F61-337E-4208-8016-CA10E7576164}" srcOrd="5" destOrd="0" presId="urn:microsoft.com/office/officeart/2005/8/layout/list1"/>
    <dgm:cxn modelId="{8761A273-55AE-4681-B0D9-10148EDDAD48}" type="presParOf" srcId="{52A15079-6E59-4F99-86A7-7B065136755B}" destId="{3F315628-F57C-4B51-A6BF-63D22362AF25}" srcOrd="6" destOrd="0" presId="urn:microsoft.com/office/officeart/2005/8/layout/list1"/>
    <dgm:cxn modelId="{50B54DFE-38D6-4288-9F6B-64D7B36CFFF3}" type="presParOf" srcId="{52A15079-6E59-4F99-86A7-7B065136755B}" destId="{A9428D82-EDCE-4D55-A0CA-F316B0394E2E}" srcOrd="7" destOrd="0" presId="urn:microsoft.com/office/officeart/2005/8/layout/list1"/>
    <dgm:cxn modelId="{A65F7BC5-D376-4FBF-88D4-FE54978FA198}" type="presParOf" srcId="{52A15079-6E59-4F99-86A7-7B065136755B}" destId="{CBC51F00-8D48-4A33-8F7B-76CE86EA5A63}" srcOrd="8" destOrd="0" presId="urn:microsoft.com/office/officeart/2005/8/layout/list1"/>
    <dgm:cxn modelId="{50C7F060-E105-4E10-8E2A-4C4BDF3C1459}" type="presParOf" srcId="{CBC51F00-8D48-4A33-8F7B-76CE86EA5A63}" destId="{89FD1EA7-751A-461A-9322-02188B24F4D5}" srcOrd="0" destOrd="0" presId="urn:microsoft.com/office/officeart/2005/8/layout/list1"/>
    <dgm:cxn modelId="{519309AE-C282-47FB-8A7F-0A8C33B51293}" type="presParOf" srcId="{CBC51F00-8D48-4A33-8F7B-76CE86EA5A63}" destId="{BB193116-F9D0-4A11-B023-4CDFF70EB84E}" srcOrd="1" destOrd="0" presId="urn:microsoft.com/office/officeart/2005/8/layout/list1"/>
    <dgm:cxn modelId="{7EE3F081-D12B-4ABA-A94B-9A40DF409E95}" type="presParOf" srcId="{52A15079-6E59-4F99-86A7-7B065136755B}" destId="{26A2EBAC-1AAF-46D4-AD84-B60261A34EFD}" srcOrd="9" destOrd="0" presId="urn:microsoft.com/office/officeart/2005/8/layout/list1"/>
    <dgm:cxn modelId="{D57E3708-8F35-4238-8D23-9D25D6FCD5B9}" type="presParOf" srcId="{52A15079-6E59-4F99-86A7-7B065136755B}" destId="{42ABBC8E-D672-433E-89F5-984280D00E5A}" srcOrd="10" destOrd="0" presId="urn:microsoft.com/office/officeart/2005/8/layout/list1"/>
    <dgm:cxn modelId="{E5890F46-5C79-49FB-8B5E-1EE1364FED55}" type="presParOf" srcId="{52A15079-6E59-4F99-86A7-7B065136755B}" destId="{400F7668-A57C-4E47-8600-D7C3C73946E6}" srcOrd="11" destOrd="0" presId="urn:microsoft.com/office/officeart/2005/8/layout/list1"/>
    <dgm:cxn modelId="{64036EF3-0666-4DA0-8D6C-270EE8EEB3C2}" type="presParOf" srcId="{52A15079-6E59-4F99-86A7-7B065136755B}" destId="{FA8257BA-946A-4213-9C94-AEE8918459F2}" srcOrd="12" destOrd="0" presId="urn:microsoft.com/office/officeart/2005/8/layout/list1"/>
    <dgm:cxn modelId="{1AF16725-7B02-42C6-B38A-83EACDD5767C}" type="presParOf" srcId="{FA8257BA-946A-4213-9C94-AEE8918459F2}" destId="{E94BF084-0441-4345-86B0-554925EF0096}" srcOrd="0" destOrd="0" presId="urn:microsoft.com/office/officeart/2005/8/layout/list1"/>
    <dgm:cxn modelId="{056F285E-9722-4BFB-8E58-1BF47C61B59F}" type="presParOf" srcId="{FA8257BA-946A-4213-9C94-AEE8918459F2}" destId="{527EE3BA-34B1-41AD-9BEE-0E376BAA219F}" srcOrd="1" destOrd="0" presId="urn:microsoft.com/office/officeart/2005/8/layout/list1"/>
    <dgm:cxn modelId="{8D0DF67A-B46E-43E5-8F90-8D9AE5D5DF54}" type="presParOf" srcId="{52A15079-6E59-4F99-86A7-7B065136755B}" destId="{AE246448-0B48-4991-A3F5-1A67EA7B8DAA}" srcOrd="13" destOrd="0" presId="urn:microsoft.com/office/officeart/2005/8/layout/list1"/>
    <dgm:cxn modelId="{1A24632C-5C88-441A-B212-36CB68FBD905}" type="presParOf" srcId="{52A15079-6E59-4F99-86A7-7B065136755B}" destId="{5ACC06DF-9506-433A-B5F3-26303C1A9619}" srcOrd="14" destOrd="0" presId="urn:microsoft.com/office/officeart/2005/8/layout/list1"/>
    <dgm:cxn modelId="{0C9C6531-47CD-4990-BB27-697C0477760B}" type="presParOf" srcId="{52A15079-6E59-4F99-86A7-7B065136755B}" destId="{67AE9383-D260-4E83-AA5C-17E0D7C808D0}" srcOrd="15" destOrd="0" presId="urn:microsoft.com/office/officeart/2005/8/layout/list1"/>
    <dgm:cxn modelId="{95C6093C-1421-4721-9097-4A8BC21DF0DA}" type="presParOf" srcId="{52A15079-6E59-4F99-86A7-7B065136755B}" destId="{ACC25A67-9287-4C76-A6E4-DFDDF109EBEE}" srcOrd="16" destOrd="0" presId="urn:microsoft.com/office/officeart/2005/8/layout/list1"/>
    <dgm:cxn modelId="{16355794-267C-41EC-96AB-3FEAD91AC964}" type="presParOf" srcId="{ACC25A67-9287-4C76-A6E4-DFDDF109EBEE}" destId="{637D3DB1-6822-49D2-A742-E0EA80919A65}" srcOrd="0" destOrd="0" presId="urn:microsoft.com/office/officeart/2005/8/layout/list1"/>
    <dgm:cxn modelId="{CB4E39ED-6DFA-4E75-972F-FF1E8D2284DD}" type="presParOf" srcId="{ACC25A67-9287-4C76-A6E4-DFDDF109EBEE}" destId="{8D1D0631-CD27-486F-B011-0DD819D767B9}" srcOrd="1" destOrd="0" presId="urn:microsoft.com/office/officeart/2005/8/layout/list1"/>
    <dgm:cxn modelId="{9A10BBA4-1DF0-43C4-B439-36A998E2510C}" type="presParOf" srcId="{52A15079-6E59-4F99-86A7-7B065136755B}" destId="{FA05046D-7C44-4513-9AF3-DFF73549DBB5}" srcOrd="17" destOrd="0" presId="urn:microsoft.com/office/officeart/2005/8/layout/list1"/>
    <dgm:cxn modelId="{4C319640-91CA-4816-8D82-5ED3EEFFFE56}" type="presParOf" srcId="{52A15079-6E59-4F99-86A7-7B065136755B}" destId="{783319FB-78DC-4ECE-BEFE-90B1D81E269D}" srcOrd="18" destOrd="0" presId="urn:microsoft.com/office/officeart/2005/8/layout/list1"/>
    <dgm:cxn modelId="{0782ACE6-1947-415D-8725-947DA3586B0F}" type="presParOf" srcId="{52A15079-6E59-4F99-86A7-7B065136755B}" destId="{18D4275F-FAAE-41CC-B4C8-58A8EA288350}" srcOrd="19" destOrd="0" presId="urn:microsoft.com/office/officeart/2005/8/layout/list1"/>
    <dgm:cxn modelId="{D372E4B9-3A28-4862-B2D1-8F10A5E30503}" type="presParOf" srcId="{52A15079-6E59-4F99-86A7-7B065136755B}" destId="{71CF18BD-9C8C-4F58-AA8F-15AEF3FB9009}" srcOrd="20" destOrd="0" presId="urn:microsoft.com/office/officeart/2005/8/layout/list1"/>
    <dgm:cxn modelId="{83FE6108-A8B7-4C65-9B0B-1677B9F6BE86}" type="presParOf" srcId="{71CF18BD-9C8C-4F58-AA8F-15AEF3FB9009}" destId="{74C92819-0C45-4DB1-B088-1594B0F122CD}" srcOrd="0" destOrd="0" presId="urn:microsoft.com/office/officeart/2005/8/layout/list1"/>
    <dgm:cxn modelId="{87BA7CF6-DFAE-4AF3-9078-8D3674CA693E}" type="presParOf" srcId="{71CF18BD-9C8C-4F58-AA8F-15AEF3FB9009}" destId="{59A16FC9-C5EE-4D51-BB04-AE4ACD0F38EC}" srcOrd="1" destOrd="0" presId="urn:microsoft.com/office/officeart/2005/8/layout/list1"/>
    <dgm:cxn modelId="{007074EC-743B-4AC9-907B-1AFC0F7DC6B3}" type="presParOf" srcId="{52A15079-6E59-4F99-86A7-7B065136755B}" destId="{8F756092-126B-4875-A6FE-FE1EC5BB667B}" srcOrd="21" destOrd="0" presId="urn:microsoft.com/office/officeart/2005/8/layout/list1"/>
    <dgm:cxn modelId="{F2ECE332-67CF-4F0A-BA27-110AEE4130AB}" type="presParOf" srcId="{52A15079-6E59-4F99-86A7-7B065136755B}" destId="{B8BE075E-9610-4F44-B11A-2C3E9FDDBEA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DF1166-3372-441D-A078-EB470BC9167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B03385F-037A-4ADC-A221-F4B2C3A79805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 smtClean="0"/>
            <a:t>INDIVIDUO MALATO O PORTATORE</a:t>
          </a:r>
          <a:endParaRPr lang="it-IT" dirty="0"/>
        </a:p>
      </dgm:t>
    </dgm:pt>
    <dgm:pt modelId="{A4F09631-DB4A-4D27-8B24-7E243A886318}" type="parTrans" cxnId="{75452D56-9EF5-4EBB-9B17-BAD5FDE4D046}">
      <dgm:prSet/>
      <dgm:spPr/>
      <dgm:t>
        <a:bodyPr/>
        <a:lstStyle/>
        <a:p>
          <a:endParaRPr lang="it-IT"/>
        </a:p>
      </dgm:t>
    </dgm:pt>
    <dgm:pt modelId="{5E24096D-37A8-43AA-8560-C59A92083044}" type="sibTrans" cxnId="{75452D56-9EF5-4EBB-9B17-BAD5FDE4D046}">
      <dgm:prSet/>
      <dgm:spPr/>
      <dgm:t>
        <a:bodyPr/>
        <a:lstStyle/>
        <a:p>
          <a:endParaRPr lang="it-IT"/>
        </a:p>
      </dgm:t>
    </dgm:pt>
    <dgm:pt modelId="{9FAA10C8-4187-4E76-A9F0-B746E92720A1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 smtClean="0"/>
            <a:t>CARICA BATTERICA O VIRALE</a:t>
          </a:r>
          <a:endParaRPr lang="it-IT" dirty="0"/>
        </a:p>
      </dgm:t>
    </dgm:pt>
    <dgm:pt modelId="{0214B968-D7A3-4412-8818-CFC95D010EF6}" type="parTrans" cxnId="{8A7697E4-053E-4864-9F6A-FD4E77916BEA}">
      <dgm:prSet/>
      <dgm:spPr/>
      <dgm:t>
        <a:bodyPr/>
        <a:lstStyle/>
        <a:p>
          <a:endParaRPr lang="it-IT"/>
        </a:p>
      </dgm:t>
    </dgm:pt>
    <dgm:pt modelId="{70015736-9607-4DFC-9CA8-FEBDC6B75BFB}" type="sibTrans" cxnId="{8A7697E4-053E-4864-9F6A-FD4E77916BEA}">
      <dgm:prSet/>
      <dgm:spPr/>
      <dgm:t>
        <a:bodyPr/>
        <a:lstStyle/>
        <a:p>
          <a:endParaRPr lang="it-IT"/>
        </a:p>
      </dgm:t>
    </dgm:pt>
    <dgm:pt modelId="{6057ADDA-21F6-45D5-AF0B-B692DBD5F4F2}">
      <dgm:prSet phldrT="[Testo]"/>
      <dgm:spPr>
        <a:solidFill>
          <a:schemeClr val="tx1"/>
        </a:solidFill>
      </dgm:spPr>
      <dgm:t>
        <a:bodyPr/>
        <a:lstStyle/>
        <a:p>
          <a:r>
            <a:rPr lang="it-IT" dirty="0" smtClean="0"/>
            <a:t>INDIVIDUO SANO</a:t>
          </a:r>
        </a:p>
        <a:p>
          <a:endParaRPr lang="it-IT" dirty="0"/>
        </a:p>
      </dgm:t>
    </dgm:pt>
    <dgm:pt modelId="{6D54196C-6E69-49EC-84BD-EAC6C510985D}" type="parTrans" cxnId="{1775F5DB-C725-4D61-8378-139728453476}">
      <dgm:prSet/>
      <dgm:spPr/>
      <dgm:t>
        <a:bodyPr/>
        <a:lstStyle/>
        <a:p>
          <a:endParaRPr lang="it-IT"/>
        </a:p>
      </dgm:t>
    </dgm:pt>
    <dgm:pt modelId="{EBF61D0E-2FF1-4E3E-BD6E-BB701B2EAA25}" type="sibTrans" cxnId="{1775F5DB-C725-4D61-8378-139728453476}">
      <dgm:prSet/>
      <dgm:spPr/>
      <dgm:t>
        <a:bodyPr/>
        <a:lstStyle/>
        <a:p>
          <a:endParaRPr lang="it-IT"/>
        </a:p>
      </dgm:t>
    </dgm:pt>
    <dgm:pt modelId="{ED53D753-91AA-49CA-A198-5235A64F12F4}" type="pres">
      <dgm:prSet presAssocID="{54DF1166-3372-441D-A078-EB470BC91677}" presName="Name0" presStyleCnt="0">
        <dgm:presLayoutVars>
          <dgm:dir/>
          <dgm:resizeHandles val="exact"/>
        </dgm:presLayoutVars>
      </dgm:prSet>
      <dgm:spPr/>
    </dgm:pt>
    <dgm:pt modelId="{7FF073AB-DE40-4377-A393-D699267D22DC}" type="pres">
      <dgm:prSet presAssocID="{1B03385F-037A-4ADC-A221-F4B2C3A798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E10831-932C-42D1-BF4C-0C27602CE4F2}" type="pres">
      <dgm:prSet presAssocID="{5E24096D-37A8-43AA-8560-C59A92083044}" presName="sibTrans" presStyleLbl="sibTrans2D1" presStyleIdx="0" presStyleCnt="2"/>
      <dgm:spPr/>
      <dgm:t>
        <a:bodyPr/>
        <a:lstStyle/>
        <a:p>
          <a:endParaRPr lang="it-IT"/>
        </a:p>
      </dgm:t>
    </dgm:pt>
    <dgm:pt modelId="{A5CF6075-0541-4828-B01A-05DED93DB783}" type="pres">
      <dgm:prSet presAssocID="{5E24096D-37A8-43AA-8560-C59A92083044}" presName="connectorText" presStyleLbl="sibTrans2D1" presStyleIdx="0" presStyleCnt="2"/>
      <dgm:spPr/>
      <dgm:t>
        <a:bodyPr/>
        <a:lstStyle/>
        <a:p>
          <a:endParaRPr lang="it-IT"/>
        </a:p>
      </dgm:t>
    </dgm:pt>
    <dgm:pt modelId="{EABA5DA4-5669-42C9-BB1A-B68BDE946D79}" type="pres">
      <dgm:prSet presAssocID="{9FAA10C8-4187-4E76-A9F0-B746E92720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236DA6-E5FA-424B-8FD3-72BFCABEB4B2}" type="pres">
      <dgm:prSet presAssocID="{70015736-9607-4DFC-9CA8-FEBDC6B75BFB}" presName="sibTrans" presStyleLbl="sibTrans2D1" presStyleIdx="1" presStyleCnt="2"/>
      <dgm:spPr/>
      <dgm:t>
        <a:bodyPr/>
        <a:lstStyle/>
        <a:p>
          <a:endParaRPr lang="it-IT"/>
        </a:p>
      </dgm:t>
    </dgm:pt>
    <dgm:pt modelId="{17C32A0E-8157-4973-AC75-3A83E4E34AD4}" type="pres">
      <dgm:prSet presAssocID="{70015736-9607-4DFC-9CA8-FEBDC6B75BFB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FFB83BA2-1C80-4316-BB42-B3820A66A8FB}" type="pres">
      <dgm:prSet presAssocID="{6057ADDA-21F6-45D5-AF0B-B692DBD5F4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BDC855D-F40C-4B7C-8A90-7678D7DD2CD7}" type="presOf" srcId="{6057ADDA-21F6-45D5-AF0B-B692DBD5F4F2}" destId="{FFB83BA2-1C80-4316-BB42-B3820A66A8FB}" srcOrd="0" destOrd="0" presId="urn:microsoft.com/office/officeart/2005/8/layout/process1"/>
    <dgm:cxn modelId="{63FAE715-83C9-49EC-9EBC-A1FF37424F56}" type="presOf" srcId="{54DF1166-3372-441D-A078-EB470BC91677}" destId="{ED53D753-91AA-49CA-A198-5235A64F12F4}" srcOrd="0" destOrd="0" presId="urn:microsoft.com/office/officeart/2005/8/layout/process1"/>
    <dgm:cxn modelId="{1775F5DB-C725-4D61-8378-139728453476}" srcId="{54DF1166-3372-441D-A078-EB470BC91677}" destId="{6057ADDA-21F6-45D5-AF0B-B692DBD5F4F2}" srcOrd="2" destOrd="0" parTransId="{6D54196C-6E69-49EC-84BD-EAC6C510985D}" sibTransId="{EBF61D0E-2FF1-4E3E-BD6E-BB701B2EAA25}"/>
    <dgm:cxn modelId="{47CD97E7-E411-4CF6-9952-7B0B755E3A15}" type="presOf" srcId="{1B03385F-037A-4ADC-A221-F4B2C3A79805}" destId="{7FF073AB-DE40-4377-A393-D699267D22DC}" srcOrd="0" destOrd="0" presId="urn:microsoft.com/office/officeart/2005/8/layout/process1"/>
    <dgm:cxn modelId="{C4271E01-3650-40A9-A7BA-6DA2BE5EDB53}" type="presOf" srcId="{5E24096D-37A8-43AA-8560-C59A92083044}" destId="{A5CF6075-0541-4828-B01A-05DED93DB783}" srcOrd="1" destOrd="0" presId="urn:microsoft.com/office/officeart/2005/8/layout/process1"/>
    <dgm:cxn modelId="{9827AEBD-86DE-4492-9550-E9FE13B22CFB}" type="presOf" srcId="{5E24096D-37A8-43AA-8560-C59A92083044}" destId="{56E10831-932C-42D1-BF4C-0C27602CE4F2}" srcOrd="0" destOrd="0" presId="urn:microsoft.com/office/officeart/2005/8/layout/process1"/>
    <dgm:cxn modelId="{E027FBE0-766F-4279-8D7D-E0D7D1A73F6D}" type="presOf" srcId="{70015736-9607-4DFC-9CA8-FEBDC6B75BFB}" destId="{70236DA6-E5FA-424B-8FD3-72BFCABEB4B2}" srcOrd="0" destOrd="0" presId="urn:microsoft.com/office/officeart/2005/8/layout/process1"/>
    <dgm:cxn modelId="{9C1B5292-C5D6-40DD-89B8-8248DF0657D4}" type="presOf" srcId="{70015736-9607-4DFC-9CA8-FEBDC6B75BFB}" destId="{17C32A0E-8157-4973-AC75-3A83E4E34AD4}" srcOrd="1" destOrd="0" presId="urn:microsoft.com/office/officeart/2005/8/layout/process1"/>
    <dgm:cxn modelId="{8A7697E4-053E-4864-9F6A-FD4E77916BEA}" srcId="{54DF1166-3372-441D-A078-EB470BC91677}" destId="{9FAA10C8-4187-4E76-A9F0-B746E92720A1}" srcOrd="1" destOrd="0" parTransId="{0214B968-D7A3-4412-8818-CFC95D010EF6}" sibTransId="{70015736-9607-4DFC-9CA8-FEBDC6B75BFB}"/>
    <dgm:cxn modelId="{D9722BCB-6B6F-475B-9FCE-FE5F45B82CF2}" type="presOf" srcId="{9FAA10C8-4187-4E76-A9F0-B746E92720A1}" destId="{EABA5DA4-5669-42C9-BB1A-B68BDE946D79}" srcOrd="0" destOrd="0" presId="urn:microsoft.com/office/officeart/2005/8/layout/process1"/>
    <dgm:cxn modelId="{75452D56-9EF5-4EBB-9B17-BAD5FDE4D046}" srcId="{54DF1166-3372-441D-A078-EB470BC91677}" destId="{1B03385F-037A-4ADC-A221-F4B2C3A79805}" srcOrd="0" destOrd="0" parTransId="{A4F09631-DB4A-4D27-8B24-7E243A886318}" sibTransId="{5E24096D-37A8-43AA-8560-C59A92083044}"/>
    <dgm:cxn modelId="{5B5334A0-EFC2-4DBD-AA91-008DF37A4146}" type="presParOf" srcId="{ED53D753-91AA-49CA-A198-5235A64F12F4}" destId="{7FF073AB-DE40-4377-A393-D699267D22DC}" srcOrd="0" destOrd="0" presId="urn:microsoft.com/office/officeart/2005/8/layout/process1"/>
    <dgm:cxn modelId="{410A6B29-FC40-4352-8503-EBDB998CF81B}" type="presParOf" srcId="{ED53D753-91AA-49CA-A198-5235A64F12F4}" destId="{56E10831-932C-42D1-BF4C-0C27602CE4F2}" srcOrd="1" destOrd="0" presId="urn:microsoft.com/office/officeart/2005/8/layout/process1"/>
    <dgm:cxn modelId="{22E60244-EC48-44A9-BC22-BA7AD535E7F6}" type="presParOf" srcId="{56E10831-932C-42D1-BF4C-0C27602CE4F2}" destId="{A5CF6075-0541-4828-B01A-05DED93DB783}" srcOrd="0" destOrd="0" presId="urn:microsoft.com/office/officeart/2005/8/layout/process1"/>
    <dgm:cxn modelId="{150084AB-B8FE-4994-BBC5-337364A4283A}" type="presParOf" srcId="{ED53D753-91AA-49CA-A198-5235A64F12F4}" destId="{EABA5DA4-5669-42C9-BB1A-B68BDE946D79}" srcOrd="2" destOrd="0" presId="urn:microsoft.com/office/officeart/2005/8/layout/process1"/>
    <dgm:cxn modelId="{12039248-3861-44D0-95E7-7366FCC4FA9A}" type="presParOf" srcId="{ED53D753-91AA-49CA-A198-5235A64F12F4}" destId="{70236DA6-E5FA-424B-8FD3-72BFCABEB4B2}" srcOrd="3" destOrd="0" presId="urn:microsoft.com/office/officeart/2005/8/layout/process1"/>
    <dgm:cxn modelId="{885A3482-A1CA-47CF-8B1D-E32631FD9FB0}" type="presParOf" srcId="{70236DA6-E5FA-424B-8FD3-72BFCABEB4B2}" destId="{17C32A0E-8157-4973-AC75-3A83E4E34AD4}" srcOrd="0" destOrd="0" presId="urn:microsoft.com/office/officeart/2005/8/layout/process1"/>
    <dgm:cxn modelId="{44EA3687-6D06-4A49-9D44-6AC6F98882D8}" type="presParOf" srcId="{ED53D753-91AA-49CA-A198-5235A64F12F4}" destId="{FFB83BA2-1C80-4316-BB42-B3820A66A8F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102713-5723-48A4-9D80-90928B7488F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53A651A-3D91-4870-9DC3-95C0ED7FE3CE}">
      <dgm:prSet phldrT="[Testo]"/>
      <dgm:spPr/>
      <dgm:t>
        <a:bodyPr/>
        <a:lstStyle/>
        <a:p>
          <a:r>
            <a:rPr lang="it-IT" b="1" dirty="0" smtClean="0"/>
            <a:t>Pulizia</a:t>
          </a:r>
          <a:r>
            <a:rPr lang="it-IT" dirty="0" smtClean="0"/>
            <a:t> </a:t>
          </a:r>
          <a:endParaRPr lang="it-IT" dirty="0"/>
        </a:p>
      </dgm:t>
    </dgm:pt>
    <dgm:pt modelId="{687AF1F2-7A85-4DAB-AE3C-84F593654AF7}" type="parTrans" cxnId="{E7FE2A5D-2475-4926-B9A4-36803D3738DD}">
      <dgm:prSet/>
      <dgm:spPr/>
      <dgm:t>
        <a:bodyPr/>
        <a:lstStyle/>
        <a:p>
          <a:endParaRPr lang="it-IT"/>
        </a:p>
      </dgm:t>
    </dgm:pt>
    <dgm:pt modelId="{221FC985-CC06-437D-8C1E-C060B143D77C}" type="sibTrans" cxnId="{E7FE2A5D-2475-4926-B9A4-36803D3738DD}">
      <dgm:prSet/>
      <dgm:spPr/>
      <dgm:t>
        <a:bodyPr/>
        <a:lstStyle/>
        <a:p>
          <a:endParaRPr lang="it-IT"/>
        </a:p>
      </dgm:t>
    </dgm:pt>
    <dgm:pt modelId="{5F5A682B-6950-493D-8068-488102F55A74}">
      <dgm:prSet phldrT="[Testo]"/>
      <dgm:spPr/>
      <dgm:t>
        <a:bodyPr/>
        <a:lstStyle/>
        <a:p>
          <a:r>
            <a:rPr lang="it-IT" b="1" dirty="0" smtClean="0">
              <a:solidFill>
                <a:srgbClr val="FF0000"/>
              </a:solidFill>
            </a:rPr>
            <a:t>Sanificazione</a:t>
          </a:r>
          <a:endParaRPr lang="it-IT" b="1" dirty="0">
            <a:solidFill>
              <a:srgbClr val="FF0000"/>
            </a:solidFill>
          </a:endParaRPr>
        </a:p>
      </dgm:t>
    </dgm:pt>
    <dgm:pt modelId="{58CCB169-7EB4-4FB3-B847-A7439E60D136}" type="parTrans" cxnId="{E02FF8BD-BD00-47CE-9F38-E5BBBB8F338A}">
      <dgm:prSet/>
      <dgm:spPr/>
      <dgm:t>
        <a:bodyPr/>
        <a:lstStyle/>
        <a:p>
          <a:endParaRPr lang="it-IT"/>
        </a:p>
      </dgm:t>
    </dgm:pt>
    <dgm:pt modelId="{9F5F4087-B71A-473F-B6E8-A4921E860A47}" type="sibTrans" cxnId="{E02FF8BD-BD00-47CE-9F38-E5BBBB8F338A}">
      <dgm:prSet/>
      <dgm:spPr/>
      <dgm:t>
        <a:bodyPr/>
        <a:lstStyle/>
        <a:p>
          <a:endParaRPr lang="it-IT"/>
        </a:p>
      </dgm:t>
    </dgm:pt>
    <dgm:pt modelId="{E78B962A-8875-4E88-81DC-6B4E47DEB84D}">
      <dgm:prSet phldrT="[Testo]"/>
      <dgm:spPr/>
      <dgm:t>
        <a:bodyPr/>
        <a:lstStyle/>
        <a:p>
          <a:r>
            <a:rPr lang="it-IT" b="1" dirty="0" smtClean="0">
              <a:solidFill>
                <a:srgbClr val="FF0000"/>
              </a:solidFill>
            </a:rPr>
            <a:t>Disinfezione</a:t>
          </a:r>
          <a:endParaRPr lang="it-IT" b="1" dirty="0">
            <a:solidFill>
              <a:srgbClr val="FF0000"/>
            </a:solidFill>
          </a:endParaRPr>
        </a:p>
      </dgm:t>
    </dgm:pt>
    <dgm:pt modelId="{DC64ABBD-F3A0-4EC7-A81D-C6FEAC114303}" type="parTrans" cxnId="{AE9AAAEA-DF92-4D8A-9D85-749E1273EED5}">
      <dgm:prSet/>
      <dgm:spPr/>
      <dgm:t>
        <a:bodyPr/>
        <a:lstStyle/>
        <a:p>
          <a:endParaRPr lang="it-IT"/>
        </a:p>
      </dgm:t>
    </dgm:pt>
    <dgm:pt modelId="{CFF505A1-9519-45D7-9C28-E650A4351D3A}" type="sibTrans" cxnId="{AE9AAAEA-DF92-4D8A-9D85-749E1273EED5}">
      <dgm:prSet/>
      <dgm:spPr/>
      <dgm:t>
        <a:bodyPr/>
        <a:lstStyle/>
        <a:p>
          <a:endParaRPr lang="it-IT"/>
        </a:p>
      </dgm:t>
    </dgm:pt>
    <dgm:pt modelId="{2F15B8E4-9F0E-413E-9094-D9D9CFA94B1A}" type="pres">
      <dgm:prSet presAssocID="{93102713-5723-48A4-9D80-90928B7488FA}" presName="compositeShape" presStyleCnt="0">
        <dgm:presLayoutVars>
          <dgm:dir/>
          <dgm:resizeHandles/>
        </dgm:presLayoutVars>
      </dgm:prSet>
      <dgm:spPr/>
    </dgm:pt>
    <dgm:pt modelId="{9F2F1ED2-5493-453B-9530-0BB9876E7766}" type="pres">
      <dgm:prSet presAssocID="{93102713-5723-48A4-9D80-90928B7488FA}" presName="pyramid" presStyleLbl="node1" presStyleIdx="0" presStyleCnt="1"/>
      <dgm:spPr/>
    </dgm:pt>
    <dgm:pt modelId="{EDA03673-9415-4293-8B2F-72BA4C135741}" type="pres">
      <dgm:prSet presAssocID="{93102713-5723-48A4-9D80-90928B7488FA}" presName="theList" presStyleCnt="0"/>
      <dgm:spPr/>
    </dgm:pt>
    <dgm:pt modelId="{37DD9E84-A696-4430-BB99-07D18ABD56B4}" type="pres">
      <dgm:prSet presAssocID="{E53A651A-3D91-4870-9DC3-95C0ED7FE3C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6FC9BA6-BB00-4D08-B9B3-D37FE194C528}" type="pres">
      <dgm:prSet presAssocID="{E53A651A-3D91-4870-9DC3-95C0ED7FE3CE}" presName="aSpace" presStyleCnt="0"/>
      <dgm:spPr/>
    </dgm:pt>
    <dgm:pt modelId="{252C2634-8F6A-4184-99E7-720939F6ACFE}" type="pres">
      <dgm:prSet presAssocID="{5F5A682B-6950-493D-8068-488102F55A7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6652CD-8F5A-486A-A6A1-C7214B81C472}" type="pres">
      <dgm:prSet presAssocID="{5F5A682B-6950-493D-8068-488102F55A74}" presName="aSpace" presStyleCnt="0"/>
      <dgm:spPr/>
    </dgm:pt>
    <dgm:pt modelId="{7BC0F748-5B99-40AD-9487-0ADDC5E6AA28}" type="pres">
      <dgm:prSet presAssocID="{E78B962A-8875-4E88-81DC-6B4E47DEB84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A34F5B-1B5C-4DB7-B209-BEB6712C1630}" type="pres">
      <dgm:prSet presAssocID="{E78B962A-8875-4E88-81DC-6B4E47DEB84D}" presName="aSpace" presStyleCnt="0"/>
      <dgm:spPr/>
    </dgm:pt>
  </dgm:ptLst>
  <dgm:cxnLst>
    <dgm:cxn modelId="{2E1EA625-CA85-4870-A163-BD596289AEAE}" type="presOf" srcId="{E53A651A-3D91-4870-9DC3-95C0ED7FE3CE}" destId="{37DD9E84-A696-4430-BB99-07D18ABD56B4}" srcOrd="0" destOrd="0" presId="urn:microsoft.com/office/officeart/2005/8/layout/pyramid2"/>
    <dgm:cxn modelId="{E7FE2A5D-2475-4926-B9A4-36803D3738DD}" srcId="{93102713-5723-48A4-9D80-90928B7488FA}" destId="{E53A651A-3D91-4870-9DC3-95C0ED7FE3CE}" srcOrd="0" destOrd="0" parTransId="{687AF1F2-7A85-4DAB-AE3C-84F593654AF7}" sibTransId="{221FC985-CC06-437D-8C1E-C060B143D77C}"/>
    <dgm:cxn modelId="{5EB99465-30FB-47D7-A372-2F88D932ABF2}" type="presOf" srcId="{E78B962A-8875-4E88-81DC-6B4E47DEB84D}" destId="{7BC0F748-5B99-40AD-9487-0ADDC5E6AA28}" srcOrd="0" destOrd="0" presId="urn:microsoft.com/office/officeart/2005/8/layout/pyramid2"/>
    <dgm:cxn modelId="{EDBE54BA-3D26-4BE6-9FF6-F4046E4312A5}" type="presOf" srcId="{93102713-5723-48A4-9D80-90928B7488FA}" destId="{2F15B8E4-9F0E-413E-9094-D9D9CFA94B1A}" srcOrd="0" destOrd="0" presId="urn:microsoft.com/office/officeart/2005/8/layout/pyramid2"/>
    <dgm:cxn modelId="{AE9AAAEA-DF92-4D8A-9D85-749E1273EED5}" srcId="{93102713-5723-48A4-9D80-90928B7488FA}" destId="{E78B962A-8875-4E88-81DC-6B4E47DEB84D}" srcOrd="2" destOrd="0" parTransId="{DC64ABBD-F3A0-4EC7-A81D-C6FEAC114303}" sibTransId="{CFF505A1-9519-45D7-9C28-E650A4351D3A}"/>
    <dgm:cxn modelId="{E02FF8BD-BD00-47CE-9F38-E5BBBB8F338A}" srcId="{93102713-5723-48A4-9D80-90928B7488FA}" destId="{5F5A682B-6950-493D-8068-488102F55A74}" srcOrd="1" destOrd="0" parTransId="{58CCB169-7EB4-4FB3-B847-A7439E60D136}" sibTransId="{9F5F4087-B71A-473F-B6E8-A4921E860A47}"/>
    <dgm:cxn modelId="{12F754BD-8C57-4503-9550-4CF0ECE473A4}" type="presOf" srcId="{5F5A682B-6950-493D-8068-488102F55A74}" destId="{252C2634-8F6A-4184-99E7-720939F6ACFE}" srcOrd="0" destOrd="0" presId="urn:microsoft.com/office/officeart/2005/8/layout/pyramid2"/>
    <dgm:cxn modelId="{80033A49-8BDE-4E81-804A-948BDBD4D63C}" type="presParOf" srcId="{2F15B8E4-9F0E-413E-9094-D9D9CFA94B1A}" destId="{9F2F1ED2-5493-453B-9530-0BB9876E7766}" srcOrd="0" destOrd="0" presId="urn:microsoft.com/office/officeart/2005/8/layout/pyramid2"/>
    <dgm:cxn modelId="{ADEE0F42-0E43-461E-839B-830C44A5A685}" type="presParOf" srcId="{2F15B8E4-9F0E-413E-9094-D9D9CFA94B1A}" destId="{EDA03673-9415-4293-8B2F-72BA4C135741}" srcOrd="1" destOrd="0" presId="urn:microsoft.com/office/officeart/2005/8/layout/pyramid2"/>
    <dgm:cxn modelId="{35612979-845B-4E11-825A-76B2882192E7}" type="presParOf" srcId="{EDA03673-9415-4293-8B2F-72BA4C135741}" destId="{37DD9E84-A696-4430-BB99-07D18ABD56B4}" srcOrd="0" destOrd="0" presId="urn:microsoft.com/office/officeart/2005/8/layout/pyramid2"/>
    <dgm:cxn modelId="{962E9B35-8EE7-4B92-8401-5B10A25E6408}" type="presParOf" srcId="{EDA03673-9415-4293-8B2F-72BA4C135741}" destId="{E6FC9BA6-BB00-4D08-B9B3-D37FE194C528}" srcOrd="1" destOrd="0" presId="urn:microsoft.com/office/officeart/2005/8/layout/pyramid2"/>
    <dgm:cxn modelId="{4949D295-9FAF-4D65-BE8C-29594B235F7D}" type="presParOf" srcId="{EDA03673-9415-4293-8B2F-72BA4C135741}" destId="{252C2634-8F6A-4184-99E7-720939F6ACFE}" srcOrd="2" destOrd="0" presId="urn:microsoft.com/office/officeart/2005/8/layout/pyramid2"/>
    <dgm:cxn modelId="{A6799BB5-E925-44CE-8E84-4236701A900B}" type="presParOf" srcId="{EDA03673-9415-4293-8B2F-72BA4C135741}" destId="{4B6652CD-8F5A-486A-A6A1-C7214B81C472}" srcOrd="3" destOrd="0" presId="urn:microsoft.com/office/officeart/2005/8/layout/pyramid2"/>
    <dgm:cxn modelId="{04974ED7-80C2-481F-B36E-86CA7BDDAB8B}" type="presParOf" srcId="{EDA03673-9415-4293-8B2F-72BA4C135741}" destId="{7BC0F748-5B99-40AD-9487-0ADDC5E6AA28}" srcOrd="4" destOrd="0" presId="urn:microsoft.com/office/officeart/2005/8/layout/pyramid2"/>
    <dgm:cxn modelId="{F3BDDA82-12E1-4F91-BFF8-D0119DAB9673}" type="presParOf" srcId="{EDA03673-9415-4293-8B2F-72BA4C135741}" destId="{25A34F5B-1B5C-4DB7-B209-BEB6712C163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C8DA-E2BA-422D-9CE4-682B3F909704}" type="datetimeFigureOut">
              <a:rPr lang="it-IT" smtClean="0"/>
              <a:pPr/>
              <a:t>20/08/2020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74BB1-57FA-4D17-A033-2B5A7FD39EE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97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74BB1-57FA-4D17-A033-2B5A7FD39EE6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6588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F9F012B-DF61-4087-BEEC-595B6C2408F2}" type="datetimeFigureOut">
              <a:rPr lang="it-IT" smtClean="0"/>
              <a:pPr/>
              <a:t>20/08/2020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AB93628-8B4F-4113-9F01-772B1C0EF5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012B-DF61-4087-BEEC-595B6C2408F2}" type="datetimeFigureOut">
              <a:rPr lang="it-IT" smtClean="0"/>
              <a:pPr/>
              <a:t>20/08/2020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3628-8B4F-4113-9F01-772B1C0EF5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012B-DF61-4087-BEEC-595B6C2408F2}" type="datetimeFigureOut">
              <a:rPr lang="it-IT" smtClean="0"/>
              <a:pPr/>
              <a:t>20/08/2020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3628-8B4F-4113-9F01-772B1C0EF5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012B-DF61-4087-BEEC-595B6C2408F2}" type="datetimeFigureOut">
              <a:rPr lang="it-IT" smtClean="0"/>
              <a:pPr/>
              <a:t>20/08/2020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3628-8B4F-4113-9F01-772B1C0EF5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012B-DF61-4087-BEEC-595B6C2408F2}" type="datetimeFigureOut">
              <a:rPr lang="it-IT" smtClean="0"/>
              <a:pPr/>
              <a:t>20/08/2020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3628-8B4F-4113-9F01-772B1C0EF5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012B-DF61-4087-BEEC-595B6C2408F2}" type="datetimeFigureOut">
              <a:rPr lang="it-IT" smtClean="0"/>
              <a:pPr/>
              <a:t>20/08/2020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3628-8B4F-4113-9F01-772B1C0EF5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9F012B-DF61-4087-BEEC-595B6C2408F2}" type="datetimeFigureOut">
              <a:rPr lang="it-IT" smtClean="0"/>
              <a:pPr/>
              <a:t>20/08/2020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B93628-8B4F-4113-9F01-772B1C0EF5C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F9F012B-DF61-4087-BEEC-595B6C2408F2}" type="datetimeFigureOut">
              <a:rPr lang="it-IT" smtClean="0"/>
              <a:pPr/>
              <a:t>20/08/2020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AB93628-8B4F-4113-9F01-772B1C0EF5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012B-DF61-4087-BEEC-595B6C2408F2}" type="datetimeFigureOut">
              <a:rPr lang="it-IT" smtClean="0"/>
              <a:pPr/>
              <a:t>20/08/2020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3628-8B4F-4113-9F01-772B1C0EF5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012B-DF61-4087-BEEC-595B6C2408F2}" type="datetimeFigureOut">
              <a:rPr lang="it-IT" smtClean="0"/>
              <a:pPr/>
              <a:t>20/08/2020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3628-8B4F-4113-9F01-772B1C0EF5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F012B-DF61-4087-BEEC-595B6C2408F2}" type="datetimeFigureOut">
              <a:rPr lang="it-IT" smtClean="0"/>
              <a:pPr/>
              <a:t>20/08/2020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3628-8B4F-4113-9F01-772B1C0EF5C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F9F012B-DF61-4087-BEEC-595B6C2408F2}" type="datetimeFigureOut">
              <a:rPr lang="it-IT" smtClean="0"/>
              <a:pPr/>
              <a:t>20/08/2020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AB93628-8B4F-4113-9F01-772B1C0EF5C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oplar.com/pulizia-ambienti-industriali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SALUTE E SICUREZZA DEI LAVORATORI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MISURE </a:t>
            </a:r>
            <a:r>
              <a:rPr lang="it-IT" dirty="0" err="1" smtClean="0"/>
              <a:t>DI</a:t>
            </a:r>
            <a:r>
              <a:rPr lang="it-IT" dirty="0" smtClean="0"/>
              <a:t> CONTRASTO E CONTENIMENTO DEL COVID-19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/>
          </a:bodyPr>
          <a:lstStyle/>
          <a:p>
            <a:r>
              <a:rPr lang="it-IT" dirty="0" smtClean="0"/>
              <a:t>Le persone più suscettibili alle forme gravi sono gli anziani e quelle con malattie pre-esistenti, quali diabete e malattie cardiache.</a:t>
            </a:r>
          </a:p>
          <a:p>
            <a:endParaRPr lang="it-IT" dirty="0"/>
          </a:p>
        </p:txBody>
      </p:sp>
      <p:pic>
        <p:nvPicPr>
          <p:cNvPr id="4" name="Picture 3" descr="C:\User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714620"/>
            <a:ext cx="4940681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Trasmissione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71678"/>
            <a:ext cx="6758006" cy="45028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   Il nuovo coronavirus si diffonde principalmente attraverso:</a:t>
            </a:r>
          </a:p>
          <a:p>
            <a:pPr>
              <a:buNone/>
            </a:pPr>
            <a:endParaRPr lang="it-IT" dirty="0" smtClean="0"/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la saliva, tossendo e starnutendo;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contatti diretti personali;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le mani, ad esempio toccando con le mani contaminate (non ancora lavate) bocca, naso o occhi.</a:t>
            </a:r>
          </a:p>
          <a:p>
            <a:pPr>
              <a:buFont typeface="Wingdings" pitchFamily="2" charset="2"/>
              <a:buChar char="Ø"/>
            </a:pPr>
            <a:r>
              <a:rPr lang="it-IT" dirty="0" smtClean="0"/>
              <a:t>in rari casi il contagio può avvenire attraverso contaminazione fecale.</a:t>
            </a: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4" name="Picture 2" descr="C:\Users\User\Desktop\un-uomo-d-affari-che-indossa-i-vetri-ha-il-raffreddore-e-tosse-125570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2428868"/>
            <a:ext cx="115824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Trattamento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Non esiste un trattamento specifico per la malattia e non sono disponibili, al momento, vaccini. Il trattamento è basato sui sintomi del paziente e la terapia di supporto può essere molto efficace. Terapie specifiche e vaccini sono in fase di studio.</a:t>
            </a:r>
            <a:endParaRPr lang="it-IT" dirty="0"/>
          </a:p>
        </p:txBody>
      </p:sp>
      <p:pic>
        <p:nvPicPr>
          <p:cNvPr id="4" name="Picture 2" descr="C:\Users\User\Desktop\77849867-icona-vettoriale-stilizzato-di-varietà-scientifica-elementi-di-istruzione-microscopio-pallone-formula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4429132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709758"/>
          </a:xfrm>
        </p:spPr>
        <p:txBody>
          <a:bodyPr/>
          <a:lstStyle/>
          <a:p>
            <a:r>
              <a:rPr lang="it-IT" dirty="0" smtClean="0"/>
              <a:t>Prevenzione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 </a:t>
            </a:r>
            <a:endParaRPr lang="it-IT" dirty="0"/>
          </a:p>
        </p:txBody>
      </p:sp>
      <p:graphicFrame>
        <p:nvGraphicFramePr>
          <p:cNvPr id="5" name="Diagramma 4"/>
          <p:cNvGraphicFramePr/>
          <p:nvPr/>
        </p:nvGraphicFramePr>
        <p:xfrm>
          <a:off x="1428728" y="1928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Cosa posso fare per proteggermi?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restare a casa, uscire di casa solo per esigenze lavorative, motivi di salute e necessità</a:t>
            </a:r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5" name="Picture 2" descr="C:\Users\User\Desktop\coronavirus-io-sto-a-casa-95131.660x3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14752"/>
            <a:ext cx="3590239" cy="2001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lavarsi spesso le mani</a:t>
            </a:r>
            <a:endParaRPr lang="it-IT" dirty="0"/>
          </a:p>
        </p:txBody>
      </p:sp>
      <p:pic>
        <p:nvPicPr>
          <p:cNvPr id="4" name="Picture 3" descr="C:\Users\User\Desktop\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86124"/>
            <a:ext cx="4472578" cy="2525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evitare abbracci e strette di mano</a:t>
            </a:r>
          </a:p>
          <a:p>
            <a:endParaRPr lang="it-IT" dirty="0"/>
          </a:p>
        </p:txBody>
      </p:sp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357562"/>
            <a:ext cx="21336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mantenimento, nei contatti sociali, di una distanza interpersonale di almeno un metro</a:t>
            </a:r>
          </a:p>
          <a:p>
            <a:endParaRPr lang="it-IT" dirty="0"/>
          </a:p>
        </p:txBody>
      </p:sp>
      <p:pic>
        <p:nvPicPr>
          <p:cNvPr id="4" name="Picture 3" descr="C:\Users\User\Desktop\distanza-1-metr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3571875"/>
            <a:ext cx="2268537" cy="2268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igiene respiratoria (starnutire e/o tossire in un fazzoletto evitando il contatto delle mani con le secrezioni respiratorie)</a:t>
            </a:r>
          </a:p>
          <a:p>
            <a:endParaRPr lang="it-IT" dirty="0"/>
          </a:p>
        </p:txBody>
      </p:sp>
      <p:pic>
        <p:nvPicPr>
          <p:cNvPr id="4098" name="Picture 2" descr="C:\Users\User\Desktop\tosse-fazzolet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929066"/>
            <a:ext cx="3619502" cy="2404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Premessa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Il Covid-19 è una malattia infettiva causata dal coronavirus SARS-CoV-2, iniziata a dicembre 2019 nella città di Wuhan, e successivamente diffusasi in diverse nazioni del mondo.</a:t>
            </a:r>
          </a:p>
          <a:p>
            <a:endParaRPr lang="it-IT" dirty="0"/>
          </a:p>
        </p:txBody>
      </p:sp>
      <p:pic>
        <p:nvPicPr>
          <p:cNvPr id="6" name="Picture 2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572008"/>
            <a:ext cx="2522311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431420"/>
          </a:xfrm>
        </p:spPr>
        <p:txBody>
          <a:bodyPr/>
          <a:lstStyle/>
          <a:p>
            <a:r>
              <a:rPr lang="it-IT" dirty="0" smtClean="0"/>
              <a:t>non toccarsi occhi, naso e bocca con le mani</a:t>
            </a:r>
          </a:p>
          <a:p>
            <a:endParaRPr lang="it-IT" dirty="0"/>
          </a:p>
        </p:txBody>
      </p:sp>
      <p:pic>
        <p:nvPicPr>
          <p:cNvPr id="5122" name="Picture 2" descr="C:\Users\User\Desktop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00438"/>
            <a:ext cx="4429156" cy="2066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non prendere farmaci antivirali e antibiotici, a meno che siano prescritti dal medico</a:t>
            </a:r>
            <a:endParaRPr lang="it-IT" dirty="0"/>
          </a:p>
        </p:txBody>
      </p:sp>
      <p:pic>
        <p:nvPicPr>
          <p:cNvPr id="6146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714752"/>
            <a:ext cx="3240204" cy="1814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pulire le superfici con disinfettanti a base di cloro o alcol</a:t>
            </a:r>
          </a:p>
          <a:p>
            <a:endParaRPr lang="it-IT" dirty="0"/>
          </a:p>
        </p:txBody>
      </p:sp>
      <p:pic>
        <p:nvPicPr>
          <p:cNvPr id="7170" name="Picture 2" descr="C:\Users\User\Desktop\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500438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usare le mascherine </a:t>
            </a:r>
          </a:p>
          <a:p>
            <a:endParaRPr lang="it-IT" dirty="0"/>
          </a:p>
        </p:txBody>
      </p:sp>
      <p:pic>
        <p:nvPicPr>
          <p:cNvPr id="8194" name="Picture 2" descr="C:\Users\User\Desktop\ca1303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714620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860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   </a:t>
            </a:r>
          </a:p>
          <a:p>
            <a:pPr>
              <a:buNone/>
            </a:pPr>
            <a:r>
              <a:rPr lang="it-IT" dirty="0" smtClean="0"/>
              <a:t>Se presenti febbre, tosse o difficoltà respiratorie</a:t>
            </a:r>
          </a:p>
          <a:p>
            <a:r>
              <a:rPr lang="it-IT" dirty="0" smtClean="0"/>
              <a:t>rimani in casa</a:t>
            </a:r>
          </a:p>
          <a:p>
            <a:r>
              <a:rPr lang="it-IT" dirty="0" smtClean="0"/>
              <a:t>chiama al telefono il tuo medico di famiglia</a:t>
            </a:r>
          </a:p>
          <a:p>
            <a:r>
              <a:rPr lang="it-IT" dirty="0" smtClean="0"/>
              <a:t>oppure chiama il numero verde regionale. </a:t>
            </a:r>
          </a:p>
          <a:p>
            <a:r>
              <a:rPr lang="it-IT" dirty="0" smtClean="0"/>
              <a:t>oppure chiama il numero di pubblica utilità</a:t>
            </a:r>
          </a:p>
          <a:p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4214818"/>
            <a:ext cx="3895725" cy="579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User\Desktop\download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000636"/>
            <a:ext cx="1339845" cy="1339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Quali sono le regole per il corretto lavaggio delle mani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Lavare  le mani spesso e accuratamente con acqua e sapone per almeno 60 secondi</a:t>
            </a:r>
          </a:p>
          <a:p>
            <a:pPr algn="ctr"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oppure</a:t>
            </a:r>
          </a:p>
          <a:p>
            <a:endParaRPr lang="it-IT" dirty="0" smtClean="0"/>
          </a:p>
          <a:p>
            <a:r>
              <a:rPr lang="it-IT" dirty="0" smtClean="0"/>
              <a:t>utilizza un disinfettante per mani a base di alcool (concentrazione di alcool di almeno il 70%).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Procedura per il corretto lavaggio delle mani</a:t>
            </a:r>
            <a:endParaRPr lang="it-IT" dirty="0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143116"/>
            <a:ext cx="4448191" cy="4430722"/>
          </a:xfrm>
          <a:prstGeom prst="rect">
            <a:avLst/>
          </a:prstGeom>
        </p:spPr>
      </p:pic>
      <p:pic>
        <p:nvPicPr>
          <p:cNvPr id="5" name="Immagin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2071678"/>
            <a:ext cx="3857652" cy="4481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Disinfettanti igienizzanti e detergenti</a:t>
            </a:r>
            <a:endParaRPr lang="it-IT" dirty="0"/>
          </a:p>
        </p:txBody>
      </p:sp>
      <p:pic>
        <p:nvPicPr>
          <p:cNvPr id="1026" name="Picture 2" descr="C:\Users\User\Downloads\92184188_1476952425815909_2830267763119882240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14422"/>
            <a:ext cx="5000660" cy="535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424006"/>
          </a:xfrm>
        </p:spPr>
        <p:txBody>
          <a:bodyPr>
            <a:normAutofit/>
          </a:bodyPr>
          <a:lstStyle/>
          <a:p>
            <a:r>
              <a:rPr lang="it-IT" dirty="0" smtClean="0"/>
              <a:t>Come devo mettere e togliere la mascherina?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come-indossare-una-maschera-bavaglio-di-donna-con-gesto-di-preoccupazione_99715-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8671898" cy="4654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Pandemia di Covid-19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L’11 Marzo 2020 l’Organizzazione Mondiale della Sanità ha dichiarato che </a:t>
            </a:r>
            <a:r>
              <a:rPr lang="it-IT" i="1" dirty="0" smtClean="0"/>
              <a:t>“Covid-19 può essere caratterizzata come una pandemia”</a:t>
            </a:r>
          </a:p>
          <a:p>
            <a:endParaRPr lang="it-IT" i="1" dirty="0" smtClean="0"/>
          </a:p>
          <a:p>
            <a:endParaRPr lang="it-IT" i="1" dirty="0"/>
          </a:p>
        </p:txBody>
      </p:sp>
      <p:pic>
        <p:nvPicPr>
          <p:cNvPr id="10" name="Picture 2" descr="C:\Users\User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286256"/>
            <a:ext cx="2638425" cy="173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85818"/>
          </a:xfrm>
        </p:spPr>
        <p:txBody>
          <a:bodyPr/>
          <a:lstStyle/>
          <a:p>
            <a:r>
              <a:rPr lang="it-IT" dirty="0" err="1" smtClean="0"/>
              <a:t>Faq</a:t>
            </a:r>
            <a:r>
              <a:rPr lang="it-IT" dirty="0" smtClean="0"/>
              <a:t> Ministero della salute</a:t>
            </a:r>
            <a:endParaRPr lang="it-IT" dirty="0"/>
          </a:p>
        </p:txBody>
      </p:sp>
      <p:pic>
        <p:nvPicPr>
          <p:cNvPr id="3074" name="Picture 2" descr="C:\Users\User\Downloads\C_17_materialiSocial_1_0_immagin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4681540" cy="4681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C_17_materialiSocial_1_2_immagin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142984"/>
            <a:ext cx="5002213" cy="500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C_17_materialiSocial_1_14_immagin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426" y="1071546"/>
            <a:ext cx="492922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C_17_materialiSocial_1_12_immagin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214422"/>
            <a:ext cx="5073650" cy="507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FumoCovid_CampagnaMinister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357298"/>
            <a:ext cx="471490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Coronavirus: Indicazioni per il donatore di sangue</a:t>
            </a:r>
            <a:endParaRPr lang="it-IT" dirty="0"/>
          </a:p>
        </p:txBody>
      </p:sp>
      <p:pic>
        <p:nvPicPr>
          <p:cNvPr id="7170" name="Picture 2" descr="C:\Users\User\Downloads\C_17_materialiSocial_1_25_immagin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8930"/>
            <a:ext cx="2286016" cy="2286016"/>
          </a:xfrm>
          <a:prstGeom prst="rect">
            <a:avLst/>
          </a:prstGeom>
          <a:noFill/>
        </p:spPr>
      </p:pic>
      <p:pic>
        <p:nvPicPr>
          <p:cNvPr id="7171" name="Picture 3" descr="C:\Users\User\Downloads\C_17_materialiSocial_1_26_immag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857364"/>
            <a:ext cx="2286016" cy="2286016"/>
          </a:xfrm>
          <a:prstGeom prst="rect">
            <a:avLst/>
          </a:prstGeom>
          <a:noFill/>
        </p:spPr>
      </p:pic>
      <p:pic>
        <p:nvPicPr>
          <p:cNvPr id="7172" name="Picture 4" descr="C:\Users\User\Downloads\C_17_materialiSocial_1_27_immag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857364"/>
            <a:ext cx="2357454" cy="2357454"/>
          </a:xfrm>
          <a:prstGeom prst="rect">
            <a:avLst/>
          </a:prstGeom>
          <a:noFill/>
        </p:spPr>
      </p:pic>
      <p:pic>
        <p:nvPicPr>
          <p:cNvPr id="7173" name="Picture 5" descr="C:\Users\User\Downloads\C_17_materialiSocial_1_28_immagin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286232"/>
            <a:ext cx="2571768" cy="2571768"/>
          </a:xfrm>
          <a:prstGeom prst="rect">
            <a:avLst/>
          </a:prstGeom>
          <a:noFill/>
        </p:spPr>
      </p:pic>
      <p:pic>
        <p:nvPicPr>
          <p:cNvPr id="7174" name="Picture 6" descr="C:\Users\User\Downloads\C_17_materialiSocial_1_29_immagi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286256"/>
            <a:ext cx="2571744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Misure a tutela della salute e sicurezza dei lavoratori</a:t>
            </a:r>
            <a:endParaRPr lang="it-IT" dirty="0"/>
          </a:p>
        </p:txBody>
      </p:sp>
      <p:pic>
        <p:nvPicPr>
          <p:cNvPr id="4" name="Picture 2" descr="C:\Users\ALESSIO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990208"/>
            <a:ext cx="6005974" cy="23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rischio biologico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definisce agente biologico: “</a:t>
            </a:r>
            <a:r>
              <a:rPr lang="it-IT" i="1" dirty="0" smtClean="0"/>
              <a:t>qualsiasi microorganismo, anche se geneticamente modificato, coltura cellulare ed endoparassita umano che potrebbe provocare infezioni, allergie o intossicazioni</a:t>
            </a:r>
            <a:r>
              <a:rPr lang="it-IT" dirty="0" smtClean="0"/>
              <a:t>”.</a:t>
            </a:r>
            <a:endParaRPr lang="it-IT" dirty="0"/>
          </a:p>
        </p:txBody>
      </p:sp>
      <p:pic>
        <p:nvPicPr>
          <p:cNvPr id="4" name="Picture 2" descr="C:\Users\User\Desktop\simbolo-di-rischio-biologico-giallo-isolato_5205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86256"/>
            <a:ext cx="2248346" cy="1587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Trasmissione agente biologico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principale via di trasmissione di un agente biologico è quella indiretta, </a:t>
            </a:r>
          </a:p>
        </p:txBody>
      </p:sp>
      <p:pic>
        <p:nvPicPr>
          <p:cNvPr id="5" name="Picture 3" descr="C:\Users\User\Desktop\cov2019-km8D-U3170936454970fBC-656x492@Corriere-Web-Sezio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928670"/>
            <a:ext cx="1335077" cy="1001308"/>
          </a:xfrm>
          <a:prstGeom prst="rect">
            <a:avLst/>
          </a:prstGeom>
          <a:noFill/>
        </p:spPr>
      </p:pic>
      <p:graphicFrame>
        <p:nvGraphicFramePr>
          <p:cNvPr id="6" name="Diagramma 5"/>
          <p:cNvGraphicFramePr/>
          <p:nvPr/>
        </p:nvGraphicFramePr>
        <p:xfrm>
          <a:off x="1357290" y="3429000"/>
          <a:ext cx="6000792" cy="2563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rischio biologico da Covid-19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Nella situazione in cui stiamo vivendo il rischio biologico da Covid-19 rappresenta un rischio per tutte le tipologie di aziende e per tutti i lavoratori</a:t>
            </a:r>
            <a:endParaRPr lang="it-IT" dirty="0"/>
          </a:p>
        </p:txBody>
      </p:sp>
      <p:pic>
        <p:nvPicPr>
          <p:cNvPr id="4" name="Picture 4" descr="C:\Users\User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171" y="4278718"/>
            <a:ext cx="2909837" cy="1936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Nuovo Coronavirus Covid-19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 I coronavirus (</a:t>
            </a:r>
            <a:r>
              <a:rPr lang="it-IT" dirty="0" err="1" smtClean="0"/>
              <a:t>CoV</a:t>
            </a:r>
            <a:r>
              <a:rPr lang="it-IT" dirty="0" smtClean="0"/>
              <a:t>) sono un’ampia famiglia di virus respiratori che possono causare malattie da lievi a moderate, dal comune raffreddore a sindromi respiratorie come la MERS (sindrome respiratoria mediorientale) e la SARS (sindrome respiratoria acuta grave). Sono chiamati così per le punte a forma di corona 		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42910" y="628652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Fonte: Ministero della salute</a:t>
            </a:r>
            <a:endParaRPr lang="it-I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Misure a tutela dei lavoratori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Al fine di tutelare la salute e sicurezza dei lavoratori da possibile contagio da nuovo coronavirus e garantire la salubrità dell’ambiente di lavoro le imprese adottano un protocollo di regolamentazione all’interno dei propri luoghi di lavoro </a:t>
            </a:r>
            <a:endParaRPr lang="it-IT" dirty="0"/>
          </a:p>
        </p:txBody>
      </p:sp>
      <p:pic>
        <p:nvPicPr>
          <p:cNvPr id="11" name="Picture 2" descr="C:\Users\User\Desktop\protocolli-lavoro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256" y="4608512"/>
            <a:ext cx="1820884" cy="182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Informazione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L’azienda informa tutti i lavoratori, e chiunque entri in azienda, sulle disposizioni delle Autorità, consegnando e/o affiggendo appositi </a:t>
            </a:r>
            <a:r>
              <a:rPr lang="it-IT" dirty="0" err="1" smtClean="0"/>
              <a:t>depliants</a:t>
            </a:r>
            <a:r>
              <a:rPr lang="it-IT" dirty="0" smtClean="0"/>
              <a:t> informativi. Tra le informazioni:</a:t>
            </a:r>
            <a:endParaRPr lang="it-IT" dirty="0"/>
          </a:p>
        </p:txBody>
      </p:sp>
      <p:pic>
        <p:nvPicPr>
          <p:cNvPr id="13314" name="Picture 2" descr="C:\Users\User\Desktop\download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143380"/>
            <a:ext cx="1914525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 smtClean="0"/>
          </a:p>
          <a:p>
            <a:endParaRPr lang="it-IT" b="1" dirty="0" smtClean="0"/>
          </a:p>
          <a:p>
            <a:r>
              <a:rPr lang="it-IT" b="1" dirty="0" smtClean="0"/>
              <a:t>L 'obbligo di restare a casa con febbre oltre 37.5</a:t>
            </a:r>
            <a:endParaRPr lang="it-IT" dirty="0"/>
          </a:p>
        </p:txBody>
      </p:sp>
      <p:pic>
        <p:nvPicPr>
          <p:cNvPr id="12290" name="Picture 2" descr="C:\Users\User\Desktop\500_F_29256585_rVmAZwULpLcDDe8PHcaXAa7l5Hy4hx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3857628"/>
            <a:ext cx="1104894" cy="1787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 smtClean="0"/>
              <a:t>Non entrare in azienda, se sussistano le condizioni di pericolo</a:t>
            </a:r>
            <a:endParaRPr lang="it-IT" dirty="0"/>
          </a:p>
        </p:txBody>
      </p:sp>
      <p:pic>
        <p:nvPicPr>
          <p:cNvPr id="4" name="Picture 2" descr="C:\Users\User\Desktop\or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357562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3056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b="1" dirty="0" smtClean="0"/>
              <a:t>mantenere la distanza di sicurezza, osservare le regole di igiene delle mani e tenere comportamenti corretti sul piano dell’igiene.</a:t>
            </a:r>
            <a:r>
              <a:rPr lang="it-IT" dirty="0" smtClean="0"/>
              <a:t> </a:t>
            </a:r>
          </a:p>
          <a:p>
            <a:endParaRPr lang="it-IT" dirty="0"/>
          </a:p>
        </p:txBody>
      </p:sp>
      <p:pic>
        <p:nvPicPr>
          <p:cNvPr id="4" name="Picture 2" descr="C:\Users\User\Desktop\distanza-1-metr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00438"/>
            <a:ext cx="2279664" cy="2279664"/>
          </a:xfrm>
          <a:prstGeom prst="rect">
            <a:avLst/>
          </a:prstGeom>
          <a:noFill/>
        </p:spPr>
      </p:pic>
      <p:pic>
        <p:nvPicPr>
          <p:cNvPr id="12290" name="Picture 2" descr="C:\Users\User\Desktop\download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2744" y="3714752"/>
            <a:ext cx="1411895" cy="1902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Modalità di accesso alla sede di lavoro: controlli all’ingresso dell’azienda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Eventuale controllo della temperatura corporea. </a:t>
            </a:r>
          </a:p>
          <a:p>
            <a:r>
              <a:rPr lang="it-IT" dirty="0" smtClean="0"/>
              <a:t>Divieto di ingresso se questa risulti superiore ai 37,5°con successivo isolamento e fornitura mascherina</a:t>
            </a:r>
          </a:p>
          <a:p>
            <a:r>
              <a:rPr lang="it-IT" dirty="0" smtClean="0"/>
              <a:t>Divieto di recarsi al Pronto Soccorso e/o nelle infermerie di sede</a:t>
            </a:r>
          </a:p>
          <a:p>
            <a:r>
              <a:rPr lang="it-IT" dirty="0" smtClean="0"/>
              <a:t>Contattare medico curante</a:t>
            </a:r>
            <a:endParaRPr lang="it-IT" dirty="0"/>
          </a:p>
        </p:txBody>
      </p:sp>
      <p:pic>
        <p:nvPicPr>
          <p:cNvPr id="6" name="Picture 2" descr="C:\Users\User\Desktop\download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714884"/>
            <a:ext cx="1471616" cy="178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Modalità di accesso di fornitori esterni e visitatori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Limitare l’acceso di fornitori esterni e visitatori a situazioni strettamente necessarie</a:t>
            </a:r>
          </a:p>
          <a:p>
            <a:endParaRPr lang="it-IT" dirty="0" smtClean="0"/>
          </a:p>
          <a:p>
            <a:r>
              <a:rPr lang="it-IT" dirty="0" smtClean="0"/>
              <a:t>In caso di accesso prevedere ingresso differenziato dal personale aziendale e garantire sempre la distanza di sicurezza</a:t>
            </a:r>
          </a:p>
          <a:p>
            <a:endParaRPr lang="it-IT" dirty="0"/>
          </a:p>
        </p:txBody>
      </p:sp>
      <p:pic>
        <p:nvPicPr>
          <p:cNvPr id="4" name="Picture 2" descr="C:\Users\User\Desktop\download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500546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Pulizia e sanificazione </a:t>
            </a:r>
            <a:br>
              <a:rPr lang="it-IT" b="1" dirty="0" smtClean="0"/>
            </a:br>
            <a:r>
              <a:rPr lang="it-IT" b="1" dirty="0" smtClean="0"/>
              <a:t>in azienda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L’azienda assicura la pulizia giornaliera e la sanificazione periodica dei locali, degli ambienti, delle postazioni di lavoro e delle aree comuni e di svago.  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Picture 2" descr="C:\Users\User\Desktop\Copertina-Sanificazi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2182" y="3786190"/>
            <a:ext cx="457864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8808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>
                <a:hlinkClick r:id="rId2" tooltip="Qui puoi vedere il nostro servizio di pulizia"/>
              </a:rPr>
              <a:t/>
            </a:r>
            <a:br>
              <a:rPr lang="it-IT" b="1" dirty="0" smtClean="0">
                <a:hlinkClick r:id="rId2" tooltip="Qui puoi vedere il nostro servizio di pulizia"/>
              </a:rPr>
            </a:br>
            <a:r>
              <a:rPr lang="it-IT" b="1" dirty="0" smtClean="0"/>
              <a:t>Pulizia: </a:t>
            </a:r>
            <a:r>
              <a:rPr lang="it-IT" dirty="0" smtClean="0"/>
              <a:t>insieme di operazioni che occorre praticare per rimuovere lo "sporco visibile" di qualsiasi natura (polvere, grasso, liquidi, materiale </a:t>
            </a:r>
            <a:r>
              <a:rPr lang="it-IT" dirty="0" err="1" smtClean="0"/>
              <a:t>organico…</a:t>
            </a:r>
            <a:r>
              <a:rPr lang="it-IT" dirty="0" smtClean="0"/>
              <a:t>) da qualsiasi tipo di ambiente, superficie, macchinario ecc. La </a:t>
            </a:r>
            <a:r>
              <a:rPr lang="it-IT" b="1" i="1" dirty="0" smtClean="0"/>
              <a:t>pulizia</a:t>
            </a:r>
            <a:r>
              <a:rPr lang="it-IT" dirty="0" smtClean="0"/>
              <a:t> si ottiene con la rimozione manuale o meccanica dello sporco anche – eventualmente – con acqua e/o sostanze detergenti (detersione). La pulizia è un'operazione preliminare e si perfeziona ed è indispensabile ai fini delle successive fasi di sanificazione e disinfezione.</a:t>
            </a:r>
          </a:p>
          <a:p>
            <a:r>
              <a:rPr lang="it-IT" b="1" dirty="0" smtClean="0"/>
              <a:t>Sanificazione: </a:t>
            </a:r>
            <a:r>
              <a:rPr lang="it-IT" dirty="0" smtClean="0"/>
              <a:t>è un intervento mirato ad eliminare alla base qualsiasi batterio ed agente contaminante che con le comuni pulizie non si riescono a rimuovere. La sanificazione si attua - avvalendosi di prodotti chimici detergenti (detersione) - per riportare il carico microbico entro standard di igiene accettabili ed ottimali che dipendono dalla destinazione d'uso degli ambienti interessati. La </a:t>
            </a:r>
            <a:r>
              <a:rPr lang="it-IT" b="1" i="1" dirty="0" smtClean="0"/>
              <a:t>sanificazione</a:t>
            </a:r>
            <a:r>
              <a:rPr lang="it-IT" dirty="0" smtClean="0"/>
              <a:t> deve comunque essere preceduta dalla pulizia.</a:t>
            </a:r>
          </a:p>
          <a:p>
            <a:r>
              <a:rPr lang="it-IT" b="1" dirty="0" smtClean="0"/>
              <a:t>Disinfezione:</a:t>
            </a:r>
            <a:r>
              <a:rPr lang="it-IT" dirty="0" smtClean="0"/>
              <a:t> consiste nell’applicazione di agenti disinfettanti, quasi sempre di natura chimica o fisica (calore), che sono in grado di ridurre, tramite la distruzione o l'inattivazione, il carico microbiologico presente su oggetti e superfici da trattare. La </a:t>
            </a:r>
            <a:r>
              <a:rPr lang="it-IT" b="1" i="1" dirty="0" smtClean="0"/>
              <a:t>disinfezione</a:t>
            </a:r>
            <a:r>
              <a:rPr lang="it-IT" dirty="0" smtClean="0"/>
              <a:t> deve essere preceduta dalla pulizia per evitare che residui di sporco possano comprometterne l'efficacia. La disinfezione consente di distruggere i microrganismi patogeni.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2990"/>
          </a:xfrm>
        </p:spPr>
        <p:txBody>
          <a:bodyPr>
            <a:normAutofit/>
          </a:bodyPr>
          <a:lstStyle/>
          <a:p>
            <a:r>
              <a:rPr lang="it-IT" dirty="0" smtClean="0"/>
              <a:t>I coronavirus sono comuni in molte specie animali (come i cammelli e i pipistrelli) ma in alcuni casi, se pur raramente, possono evolversi e infettare l’uomo per poi diffondersi nella popolazione.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6" name="Picture 2" descr="C:\Users\User\Desktop\1280px-3D_medical_animation_coronavirus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571876"/>
            <a:ext cx="2928958" cy="1647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caso di presenza di una persona con COVID-19 all’interno dei locali aziendali, si procede alla pulizia e sanificazione dell’area</a:t>
            </a:r>
            <a:endParaRPr lang="it-IT" dirty="0"/>
          </a:p>
        </p:txBody>
      </p:sp>
      <p:pic>
        <p:nvPicPr>
          <p:cNvPr id="19458" name="Picture 2" descr="C:\Users\User\Desktop\download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000504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Precauzioni igieniche personali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E’ obbligatorio che le persone presenti in azienda adottino tutte le precauzioni igieniche, in particolare per le mani. </a:t>
            </a:r>
            <a:endParaRPr lang="it-IT" dirty="0"/>
          </a:p>
        </p:txBody>
      </p:sp>
      <p:pic>
        <p:nvPicPr>
          <p:cNvPr id="4" name="Picture 2" descr="C:\Users\User\Desktop\preparare-un-gel-igienizzante-mani-fai-da-te-amuchina-fatta-in-casa-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714752"/>
            <a:ext cx="2390331" cy="1591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Dispositivi di protezione individuale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/>
          <a:lstStyle/>
          <a:p>
            <a:r>
              <a:rPr lang="it-IT" dirty="0" smtClean="0"/>
              <a:t>Qualora l’attività lavorativa imponga una distanza interpersonale minore di un metro e non siano possibili altre soluzioni organizzative è necessario l'uso di dpi</a:t>
            </a:r>
            <a:endParaRPr lang="it-IT" dirty="0"/>
          </a:p>
        </p:txBody>
      </p:sp>
      <p:pic>
        <p:nvPicPr>
          <p:cNvPr id="4" name="Picture 3" descr="C:\Users\User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714752"/>
            <a:ext cx="3239918" cy="1822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Gestione di spazi comuni 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L’accesso agli spazi comuni, comprese le mense aziendali, le aree fumatori e gli spogliatoi è contingentato, con la previsione di un tempo ridotto di sosta all’interno di tali spazi e con il mantenimento della distanza di sicurezza </a:t>
            </a:r>
          </a:p>
          <a:p>
            <a:pPr>
              <a:buNone/>
            </a:pPr>
            <a:r>
              <a:rPr lang="it-IT" dirty="0" smtClean="0"/>
              <a:t>   di 1 metro tra le persone</a:t>
            </a:r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pic>
        <p:nvPicPr>
          <p:cNvPr id="6" name="Picture 3" descr="C:\Users\User\Desktop\71HVRNcgVkL._AC_SX42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97503">
            <a:off x="6120578" y="4776799"/>
            <a:ext cx="1170559" cy="146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/>
          <a:lstStyle/>
          <a:p>
            <a:r>
              <a:rPr lang="it-IT" dirty="0" smtClean="0"/>
              <a:t>Occorre garantire la sanificazione periodica e la pulizia giornaliera con appositi detergenti dei locali mensa, delle tastiere dei distributori di bevande e snack.</a:t>
            </a:r>
          </a:p>
          <a:p>
            <a:endParaRPr lang="it-IT" dirty="0"/>
          </a:p>
        </p:txBody>
      </p:sp>
      <p:pic>
        <p:nvPicPr>
          <p:cNvPr id="4" name="Picture 4" descr="C:\Users\User\Desktop\59566782-distributore-automatico-di-bevande-vintage-stile-cartone-animato-retrò-sfondo-isolato-acquisto-di-acq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286124"/>
            <a:ext cx="2705337" cy="2705337"/>
          </a:xfrm>
          <a:prstGeom prst="rect">
            <a:avLst/>
          </a:prstGeom>
          <a:noFill/>
        </p:spPr>
      </p:pic>
      <p:pic>
        <p:nvPicPr>
          <p:cNvPr id="22530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377238">
            <a:off x="5819082" y="2934476"/>
            <a:ext cx="2748640" cy="2954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Se è presente una cassa in azienda, apporre a terra strisce colorate poste ad una distanza minima di 1 metro l’una dall’altra per garantire il rispetto delle distanze in attesa del proprio turno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User\Desktop\download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357694"/>
            <a:ext cx="1920814" cy="1177921"/>
          </a:xfrm>
          <a:prstGeom prst="rect">
            <a:avLst/>
          </a:prstGeom>
          <a:noFill/>
        </p:spPr>
      </p:pic>
      <p:pic>
        <p:nvPicPr>
          <p:cNvPr id="6" name="Picture 2" descr="C:\Users\ALESSIO\Desktop\images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714884"/>
            <a:ext cx="3447233" cy="71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000364" y="414338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 metro </a:t>
            </a:r>
            <a:endParaRPr lang="it-IT" b="1" dirty="0"/>
          </a:p>
        </p:txBody>
      </p:sp>
      <p:pic>
        <p:nvPicPr>
          <p:cNvPr id="8" name="Picture 2" descr="C:\Users\User\Desktop\utente-icona-maschile_17-8101202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256"/>
            <a:ext cx="1216012" cy="121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Se è presente un punto vendita controllare l’accesso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7" name="Picture 2" descr="C:\Users\User\Desktop\download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782" y="3735388"/>
            <a:ext cx="3698905" cy="147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Gestione dell’ingresso-uscita dei lavoratori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favoriscono orari di ingresso/uscita scaglionati dei lavoratori per evitare il più possibile contatti nelle zone comuni (ingressi, spogliatoi, sala mensa). </a:t>
            </a:r>
            <a:endParaRPr lang="it-IT" dirty="0"/>
          </a:p>
        </p:txBody>
      </p:sp>
      <p:pic>
        <p:nvPicPr>
          <p:cNvPr id="4" name="Picture 2" descr="C:\Users\User\Desktop\orologio-a-forma-di-cerchio-realistico-3d-illustrazione-vettoriale_97886-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286256"/>
            <a:ext cx="1323973" cy="1323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Spostamenti interni, riunioni, eventi interni e formazione 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Gli spostamenti all’interno dell’azienda devono essere limitati al minimo indispensabile e nel rispetto delle indicazioni aziendali. Utilizzare per riunioni e formazione strumenti come videoconferenze</a:t>
            </a:r>
            <a:endParaRPr lang="it-IT" dirty="0"/>
          </a:p>
        </p:txBody>
      </p:sp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214818"/>
            <a:ext cx="289850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Organizzazione aziendale  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>
            <a:normAutofit/>
          </a:bodyPr>
          <a:lstStyle/>
          <a:p>
            <a:r>
              <a:rPr lang="it-IT" dirty="0" smtClean="0"/>
              <a:t>Le imprese, limitatamente al periodo dell’emergenza Covid-19, potranno disporre la chiusura di tutti i reparti diversi dalla produzione o, comunque, di quelli dei quali è possibile il funzionamento mediante il ricorso allo </a:t>
            </a:r>
            <a:r>
              <a:rPr lang="it-IT" dirty="0" err="1" smtClean="0"/>
              <a:t>smart</a:t>
            </a:r>
            <a:r>
              <a:rPr lang="it-IT" dirty="0" smtClean="0"/>
              <a:t> </a:t>
            </a:r>
            <a:r>
              <a:rPr lang="it-IT" dirty="0" err="1" smtClean="0"/>
              <a:t>working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pic>
        <p:nvPicPr>
          <p:cNvPr id="5" name="Picture 2" descr="C:\Users\User\Desktop\smart-working-2-640x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357694"/>
            <a:ext cx="2405058" cy="1600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 nuovo coronavirus è un nuovo ceppo di coronavirus che non è stato precedentemente mai identificato nell'uomo. </a:t>
            </a:r>
          </a:p>
          <a:p>
            <a:endParaRPr lang="it-IT" dirty="0"/>
          </a:p>
        </p:txBody>
      </p:sp>
      <p:pic>
        <p:nvPicPr>
          <p:cNvPr id="4" name="Picture 2" descr="C:\Users\User\Desktop\coronavirus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071942"/>
            <a:ext cx="2292006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Evitare l’accesso ai reparti da parte degli impiegati prediligendo comunicazioni via telefono tra il reparto e gli uffici. Analogamente, evitare che gli addetti alla produzione o magazzino accedano agli uffici ma usare canali di comunicazione quali telefono.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7410" name="Picture 2" descr="C:\Users\User\Desktop\giovane-impiegato-al-telefono_13339-202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643446"/>
            <a:ext cx="2445112" cy="1628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La salute e la sicurezza nello </a:t>
            </a:r>
            <a:r>
              <a:rPr lang="it-IT" b="1" dirty="0" err="1" smtClean="0"/>
              <a:t>smart</a:t>
            </a:r>
            <a:r>
              <a:rPr lang="it-IT" b="1" dirty="0" smtClean="0"/>
              <a:t> </a:t>
            </a:r>
            <a:r>
              <a:rPr lang="it-IT" b="1" dirty="0" err="1" smtClean="0"/>
              <a:t>working</a:t>
            </a:r>
            <a:endParaRPr lang="it-IT" b="1" dirty="0"/>
          </a:p>
        </p:txBody>
      </p:sp>
      <p:pic>
        <p:nvPicPr>
          <p:cNvPr id="10242" name="Picture 2" descr="C:\Users\User\Desktop\Smart-Working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643182"/>
            <a:ext cx="6615988" cy="3355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La salute e la sicurezza nello </a:t>
            </a:r>
            <a:r>
              <a:rPr lang="it-IT" b="1" dirty="0" err="1" smtClean="0"/>
              <a:t>smart</a:t>
            </a:r>
            <a:r>
              <a:rPr lang="it-IT" b="1" dirty="0" smtClean="0"/>
              <a:t> </a:t>
            </a:r>
            <a:r>
              <a:rPr lang="it-IT" b="1" dirty="0" err="1" smtClean="0"/>
              <a:t>working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60048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Il lavoro agile (o </a:t>
            </a:r>
            <a:r>
              <a:rPr lang="it-IT" dirty="0" err="1" smtClean="0">
                <a:solidFill>
                  <a:srgbClr val="FF0000"/>
                </a:solidFill>
                <a:cs typeface="Arial" pitchFamily="34" charset="0"/>
              </a:rPr>
              <a:t>smart</a:t>
            </a:r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it-IT" dirty="0" err="1" smtClean="0">
                <a:solidFill>
                  <a:srgbClr val="FF0000"/>
                </a:solidFill>
                <a:cs typeface="Arial" pitchFamily="34" charset="0"/>
              </a:rPr>
              <a:t>working</a:t>
            </a:r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) è una modalità di esecuzione del rapporto di lavoro caratterizzato dall'assenza di vincoli orari o spaziali e un'organizzazione per fasi, cicli e obiettivi, stabilita mediante accordo tra dipendente e datore di lavoro</a:t>
            </a:r>
          </a:p>
          <a:p>
            <a:endParaRPr lang="it-IT" dirty="0"/>
          </a:p>
        </p:txBody>
      </p:sp>
      <p:pic>
        <p:nvPicPr>
          <p:cNvPr id="4" name="Picture 2" descr="C:\User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643446"/>
            <a:ext cx="2786082" cy="1393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La salute e la sicurezza nello </a:t>
            </a:r>
            <a:r>
              <a:rPr lang="it-IT" b="1" dirty="0" err="1" smtClean="0"/>
              <a:t>smart</a:t>
            </a:r>
            <a:r>
              <a:rPr lang="it-IT" b="1" dirty="0" smtClean="0"/>
              <a:t> </a:t>
            </a:r>
            <a:r>
              <a:rPr lang="it-IT" b="1" dirty="0" err="1" smtClean="0"/>
              <a:t>working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>
              <a:solidFill>
                <a:srgbClr val="FF0000"/>
              </a:solidFill>
              <a:cs typeface="Arial" pitchFamily="34" charset="0"/>
            </a:endParaRPr>
          </a:p>
          <a:p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Il datore di lavoro è tenuto a garantire la salute e la sicurezza del lavoratore, che svolge la prestazione in modalità di lavoro agile, e a tal fine consegna al lavoratore un'informativa scritta, nella quale sono individuati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   i rischi generali e i rischi specifici 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it-IT" dirty="0"/>
          </a:p>
        </p:txBody>
      </p:sp>
      <p:pic>
        <p:nvPicPr>
          <p:cNvPr id="18434" name="Picture 2" descr="C:\Users\User\Desktop\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42913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La salute e la sicurezza nello </a:t>
            </a:r>
            <a:br>
              <a:rPr lang="it-IT" b="1" dirty="0" smtClean="0"/>
            </a:br>
            <a:r>
              <a:rPr lang="it-IT" b="1" dirty="0" err="1" smtClean="0"/>
              <a:t>smart</a:t>
            </a:r>
            <a:r>
              <a:rPr lang="it-IT" b="1" dirty="0" smtClean="0"/>
              <a:t> </a:t>
            </a:r>
            <a:r>
              <a:rPr lang="it-IT" b="1" dirty="0" err="1" smtClean="0"/>
              <a:t>working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   </a:t>
            </a:r>
          </a:p>
          <a:p>
            <a:pPr algn="just">
              <a:buNone/>
            </a:pPr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Il lavoratore è tenuto a osservare determinati obblighi tra cui: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it-IT" smtClean="0">
                <a:solidFill>
                  <a:srgbClr val="FF0000"/>
                </a:solidFill>
                <a:cs typeface="Arial" pitchFamily="34" charset="0"/>
              </a:rPr>
              <a:t>utelare </a:t>
            </a:r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la sua salute e sicurezza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osservare le istruzioni del datore di lavoro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utilizzare correttamente le attrezzature di lavoro</a:t>
            </a:r>
          </a:p>
          <a:p>
            <a:pPr algn="just"/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utilizzare in modo appropriato i dpi</a:t>
            </a:r>
          </a:p>
          <a:p>
            <a:endParaRPr lang="it-IT" dirty="0"/>
          </a:p>
        </p:txBody>
      </p:sp>
      <p:pic>
        <p:nvPicPr>
          <p:cNvPr id="4" name="Picture 4" descr="C:\Users\ALESSIO\Desktop\ok_omino-300x2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0736" y="500042"/>
            <a:ext cx="2223264" cy="17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Smart </a:t>
            </a:r>
            <a:r>
              <a:rPr lang="it-IT" b="1" dirty="0" err="1" smtClean="0"/>
              <a:t>working</a:t>
            </a:r>
            <a:r>
              <a:rPr lang="it-IT" b="1" dirty="0" smtClean="0"/>
              <a:t>: indicazioni relative ad ambienti indoor privati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   </a:t>
            </a:r>
          </a:p>
          <a:p>
            <a:pPr algn="just">
              <a:buNone/>
            </a:pPr>
            <a:endParaRPr lang="it-IT" dirty="0" smtClean="0">
              <a:solidFill>
                <a:srgbClr val="FF0000"/>
              </a:solidFill>
              <a:cs typeface="Arial" pitchFamily="34" charset="0"/>
            </a:endParaRPr>
          </a:p>
          <a:p>
            <a:pPr algn="just">
              <a:buNone/>
            </a:pPr>
            <a:endParaRPr lang="it-IT" dirty="0" smtClean="0">
              <a:solidFill>
                <a:srgbClr val="FF0000"/>
              </a:solidFill>
              <a:cs typeface="Arial" pitchFamily="34" charset="0"/>
            </a:endParaRPr>
          </a:p>
          <a:p>
            <a:pPr algn="just">
              <a:buNone/>
            </a:pPr>
            <a:endParaRPr lang="it-IT" dirty="0" smtClean="0">
              <a:solidFill>
                <a:srgbClr val="FF0000"/>
              </a:solidFill>
              <a:cs typeface="Arial" pitchFamily="34" charset="0"/>
            </a:endParaRPr>
          </a:p>
          <a:p>
            <a:pPr algn="just"/>
            <a:endParaRPr lang="it-IT" dirty="0" smtClean="0">
              <a:solidFill>
                <a:srgbClr val="FF0000"/>
              </a:solidFill>
              <a:cs typeface="Arial" pitchFamily="34" charset="0"/>
            </a:endParaRPr>
          </a:p>
          <a:p>
            <a:pPr algn="just"/>
            <a:endParaRPr lang="it-IT" dirty="0" smtClean="0">
              <a:solidFill>
                <a:srgbClr val="FF0000"/>
              </a:solidFill>
              <a:cs typeface="Arial" pitchFamily="34" charset="0"/>
            </a:endParaRPr>
          </a:p>
          <a:p>
            <a:pPr algn="just"/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Le attività lavorative non possono essere svolte in locali tecnici o locali non abitabili (ad es. soffitte, seminterrati, rustici, box).</a:t>
            </a:r>
          </a:p>
          <a:p>
            <a:pPr algn="just"/>
            <a:endParaRPr lang="it-IT" dirty="0" smtClean="0">
              <a:solidFill>
                <a:srgbClr val="FF0000"/>
              </a:solidFill>
              <a:cs typeface="Arial" pitchFamily="34" charset="0"/>
            </a:endParaRPr>
          </a:p>
          <a:p>
            <a:pPr algn="just"/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Le superfici interne delle pareti non devono presentare tracce di condensazione permanente (muffe) </a:t>
            </a:r>
          </a:p>
          <a:p>
            <a:pPr algn="just"/>
            <a:endParaRPr lang="it-IT" dirty="0" smtClean="0">
              <a:solidFill>
                <a:srgbClr val="FF0000"/>
              </a:solidFill>
              <a:cs typeface="Arial" pitchFamily="34" charset="0"/>
            </a:endParaRPr>
          </a:p>
          <a:p>
            <a:pPr algn="just"/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I locali devono essere muniti di impianti di illuminazione artificiale, generale e localizzata, che garantiscono un adeguato comfort visivo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320218"/>
            <a:ext cx="2428892" cy="1265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Smart </a:t>
            </a:r>
            <a:r>
              <a:rPr lang="it-IT" b="1" dirty="0" err="1" smtClean="0"/>
              <a:t>working</a:t>
            </a:r>
            <a:r>
              <a:rPr lang="it-IT" b="1" dirty="0" smtClean="0"/>
              <a:t>: indicazioni relative ad ambienti outdoor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it-IT" sz="2000" dirty="0" smtClean="0">
                <a:solidFill>
                  <a:srgbClr val="FF0000"/>
                </a:solidFill>
                <a:cs typeface="Arial" pitchFamily="34" charset="0"/>
              </a:rPr>
              <a:t>Adottare un comportamento coscienzioso e prudente, escludendo luoghi che lo esporrebbero a rischi aggiuntivi</a:t>
            </a:r>
          </a:p>
          <a:p>
            <a:pPr marL="0" algn="just">
              <a:spcBef>
                <a:spcPts val="0"/>
              </a:spcBef>
            </a:pPr>
            <a:endParaRPr lang="it-IT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marL="0" algn="just">
              <a:spcBef>
                <a:spcPts val="0"/>
              </a:spcBef>
            </a:pPr>
            <a:r>
              <a:rPr lang="it-IT" sz="2000" dirty="0" smtClean="0">
                <a:solidFill>
                  <a:srgbClr val="FF0000"/>
                </a:solidFill>
                <a:cs typeface="Arial" pitchFamily="34" charset="0"/>
              </a:rPr>
              <a:t>Non lavorare con dispositivi elettronici se si nota una diminuzione di visibilità dei caratteri sullo schermo rispetto all’uso in locali al chiuso</a:t>
            </a:r>
          </a:p>
          <a:p>
            <a:pPr marL="0">
              <a:spcBef>
                <a:spcPts val="0"/>
              </a:spcBef>
              <a:buNone/>
            </a:pPr>
            <a:endParaRPr lang="it-IT" sz="20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0482" name="Picture 2" descr="C:\Users\User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214818"/>
            <a:ext cx="2852784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Sorveglianza Sanitaria e Covid-19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La sorveglianza sanitaria in questo periodo di emergenza deve proseguire rispettando tutte le misure igieniche previste, privilegiando visite preventive, visite a richiesta del lavoratore e visite da rientro da malattia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786322"/>
            <a:ext cx="2600325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Sorveglianza Sanitaria e Covid-19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La sorveglianza sanitaria:</a:t>
            </a:r>
          </a:p>
          <a:p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può intercettare possibili casi e sintomi sospetti del contagio</a:t>
            </a:r>
          </a:p>
          <a:p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può fornire informazioni ai lavoratori per evitare la diffusione del contagio.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ALESSIO\Desktop\carte-da-parati-visita-medica-medico-e-paziente-a-parlare-in-ufficio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714884"/>
            <a:ext cx="2071702" cy="181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Sorveglianza Sanitaria e Covid-19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I lavoratori tramite il medico competente segnalano all’azienda situazioni di particolare fragilità e patologie attuali o pregresse che possono mettere a rischio la loro salute in questo periodo di emergenza da Covid-19.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User\Desktop\allarme-rosso-cerchio-web-lucido-archivio-illustrazioni__k13690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500570"/>
            <a:ext cx="2159000" cy="215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60114"/>
          </a:xfrm>
        </p:spPr>
        <p:txBody>
          <a:bodyPr>
            <a:normAutofit/>
          </a:bodyPr>
          <a:lstStyle/>
          <a:p>
            <a:r>
              <a:rPr lang="it-IT" dirty="0" smtClean="0"/>
              <a:t>Nella prima metà del mese di febbraio l'International </a:t>
            </a:r>
            <a:r>
              <a:rPr lang="it-IT" dirty="0" err="1" smtClean="0"/>
              <a:t>Committee</a:t>
            </a:r>
            <a:r>
              <a:rPr lang="it-IT" dirty="0" smtClean="0"/>
              <a:t> on </a:t>
            </a:r>
            <a:r>
              <a:rPr lang="it-IT" dirty="0" err="1" smtClean="0"/>
              <a:t>Taxonomy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Viruses</a:t>
            </a:r>
            <a:r>
              <a:rPr lang="it-IT" dirty="0" smtClean="0"/>
              <a:t> (ICTV), che si occupa della designazione e della denominazione dei virus, ha assegnato al nuovo coronavirus il nome di : </a:t>
            </a:r>
            <a:r>
              <a:rPr lang="it-IT" b="1" dirty="0" smtClean="0"/>
              <a:t>"Sindrome respiratoria acuta grave coronavirus 2" (SARS-CoV-2).</a:t>
            </a:r>
            <a:endParaRPr lang="it-IT" dirty="0"/>
          </a:p>
        </p:txBody>
      </p:sp>
      <p:pic>
        <p:nvPicPr>
          <p:cNvPr id="4" name="Picture 2" descr="C:\Users\User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286256"/>
            <a:ext cx="2806493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91992990_1474262199418265_8489122672951689216_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Covid-19: Infortunio sul lavoro e malattia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Per i lavoratori del settore privato il periodo in quarantena con sorveglianza attiva e/o in permanenza domiciliare, viene equiparato a malattia</a:t>
            </a:r>
          </a:p>
          <a:p>
            <a:endParaRPr lang="it-IT" dirty="0"/>
          </a:p>
        </p:txBody>
      </p:sp>
      <p:pic>
        <p:nvPicPr>
          <p:cNvPr id="24578" name="Picture 2" descr="C:\Users\User\Desktop\IN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86190"/>
            <a:ext cx="4357718" cy="234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Covid-19: Infortunio sul lavoro e malattia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Per i lavoratori del settore pubblico e privato che sono malati gravi, </a:t>
            </a:r>
            <a:r>
              <a:rPr lang="it-IT" dirty="0" err="1" smtClean="0">
                <a:solidFill>
                  <a:srgbClr val="FF0000"/>
                </a:solidFill>
                <a:cs typeface="Arial" pitchFamily="34" charset="0"/>
              </a:rPr>
              <a:t>immunodepressi</a:t>
            </a:r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, con patologie oncologiche o che hanno in corso terapie salvavita il periodo di assenza dal lavoro è equiparato a ricovero ospedaliero.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User\Desktop\paziente-in-ospedale-simbolo-dell-edificio_18591-45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500570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Covid-19: Infortunio sul lavoro </a:t>
            </a:r>
            <a:br>
              <a:rPr lang="it-IT" b="1" dirty="0" smtClean="0"/>
            </a:br>
            <a:r>
              <a:rPr lang="it-IT" b="1" dirty="0" smtClean="0"/>
              <a:t>e malattia</a:t>
            </a:r>
            <a:br>
              <a:rPr lang="it-IT" b="1" dirty="0" smtClean="0"/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574164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È considerato </a:t>
            </a:r>
            <a:r>
              <a:rPr lang="it-IT" b="1" dirty="0" smtClean="0">
                <a:solidFill>
                  <a:srgbClr val="FF0000"/>
                </a:solidFill>
              </a:rPr>
              <a:t>infortunio sul lavoro </a:t>
            </a:r>
            <a:r>
              <a:rPr lang="it-IT" dirty="0" smtClean="0">
                <a:solidFill>
                  <a:srgbClr val="FF0000"/>
                </a:solidFill>
              </a:rPr>
              <a:t>il contagio avvenuto “in occasione di lavoro”: ossia, non solo sul luogo di lavoro ma anche nel tragitto casa-lavoro, o in trasferta di lavoro, e in ogni altra situazione di lavoro. 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 caso di contagio in una di queste occasioni, il dipendente ha diritto alle tutele INAIL anche per il periodo di quarantena.</a:t>
            </a:r>
            <a:endParaRPr lang="it-IT" dirty="0"/>
          </a:p>
        </p:txBody>
      </p:sp>
      <p:pic>
        <p:nvPicPr>
          <p:cNvPr id="4" name="Picture 2" descr="C:\Users\User\Desktop\download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3" y="3929066"/>
            <a:ext cx="2945287" cy="264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Sintomi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 sintomi più comuni di un’infezione da coronavirus includono febbre, tosse, difficoltà respiratorie. Nei casi più gravi, l'infezione può causare polmonite, sindrome respiratoria acuta grave, insufficienza renale e persino la morte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/>
          <a:lstStyle/>
          <a:p>
            <a:r>
              <a:rPr lang="it-IT" dirty="0" smtClean="0"/>
              <a:t>I sintomi frequenti sono:</a:t>
            </a:r>
          </a:p>
          <a:p>
            <a:pPr>
              <a:buNone/>
            </a:pPr>
            <a:endParaRPr lang="it-IT" dirty="0" smtClean="0"/>
          </a:p>
          <a:p>
            <a:pPr lvl="1"/>
            <a:r>
              <a:rPr lang="it-IT" dirty="0" smtClean="0"/>
              <a:t>naso che cola</a:t>
            </a:r>
          </a:p>
          <a:p>
            <a:pPr lvl="1"/>
            <a:r>
              <a:rPr lang="it-IT" dirty="0" smtClean="0"/>
              <a:t>mal di testa</a:t>
            </a:r>
          </a:p>
          <a:p>
            <a:pPr lvl="1"/>
            <a:r>
              <a:rPr lang="it-IT" dirty="0" smtClean="0"/>
              <a:t>tosse</a:t>
            </a:r>
          </a:p>
          <a:p>
            <a:pPr lvl="1"/>
            <a:r>
              <a:rPr lang="it-IT" dirty="0" smtClean="0"/>
              <a:t>gola infiammata</a:t>
            </a:r>
          </a:p>
          <a:p>
            <a:pPr lvl="1"/>
            <a:r>
              <a:rPr lang="it-IT" dirty="0" smtClean="0"/>
              <a:t>febbre</a:t>
            </a:r>
          </a:p>
          <a:p>
            <a:pPr lvl="1"/>
            <a:r>
              <a:rPr lang="it-IT" dirty="0" smtClean="0"/>
              <a:t>una sensazione generale di malessere.</a:t>
            </a:r>
          </a:p>
          <a:p>
            <a:endParaRPr lang="it-IT" dirty="0"/>
          </a:p>
        </p:txBody>
      </p:sp>
      <p:pic>
        <p:nvPicPr>
          <p:cNvPr id="4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4500570"/>
            <a:ext cx="114300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monto">
  <a:themeElements>
    <a:clrScheme name="Personalizzato 1">
      <a:dk1>
        <a:srgbClr val="FF0000"/>
      </a:dk1>
      <a:lt1>
        <a:srgbClr val="FFFFFF"/>
      </a:lt1>
      <a:dk2>
        <a:srgbClr val="FF0000"/>
      </a:dk2>
      <a:lt2>
        <a:srgbClr val="DEDEDE"/>
      </a:lt2>
      <a:accent1>
        <a:srgbClr val="000000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916</TotalTime>
  <Words>1573</Words>
  <Application>Microsoft Office PowerPoint</Application>
  <PresentationFormat>Presentazione su schermo (4:3)</PresentationFormat>
  <Paragraphs>181</Paragraphs>
  <Slides>74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74</vt:i4>
      </vt:variant>
    </vt:vector>
  </HeadingPairs>
  <TitlesOfParts>
    <vt:vector size="75" baseType="lpstr">
      <vt:lpstr>Tramonto</vt:lpstr>
      <vt:lpstr>SALUTE E SICUREZZA DEI LAVORATORI</vt:lpstr>
      <vt:lpstr>Premessa</vt:lpstr>
      <vt:lpstr>Pandemia di Covid-19</vt:lpstr>
      <vt:lpstr>Nuovo Coronavirus Covid-19</vt:lpstr>
      <vt:lpstr>Diapositiva 5</vt:lpstr>
      <vt:lpstr>Diapositiva 6</vt:lpstr>
      <vt:lpstr>Diapositiva 7</vt:lpstr>
      <vt:lpstr>Sintomi </vt:lpstr>
      <vt:lpstr>Diapositiva 9</vt:lpstr>
      <vt:lpstr>Diapositiva 10</vt:lpstr>
      <vt:lpstr>Trasmissione </vt:lpstr>
      <vt:lpstr>Trattamento </vt:lpstr>
      <vt:lpstr>Prevenzione </vt:lpstr>
      <vt:lpstr>Diapositiva 14</vt:lpstr>
      <vt:lpstr>Cosa posso fare per proteggermi?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Quali sono le regole per il corretto lavaggio delle mani</vt:lpstr>
      <vt:lpstr>Procedura per il corretto lavaggio delle mani</vt:lpstr>
      <vt:lpstr>Disinfettanti igienizzanti e detergenti</vt:lpstr>
      <vt:lpstr>Come devo mettere e togliere la mascherina?</vt:lpstr>
      <vt:lpstr>Diapositiva 29</vt:lpstr>
      <vt:lpstr>Faq Ministero della salute</vt:lpstr>
      <vt:lpstr>Diapositiva 31</vt:lpstr>
      <vt:lpstr>Diapositiva 32</vt:lpstr>
      <vt:lpstr>Diapositiva 33</vt:lpstr>
      <vt:lpstr>Diapositiva 34</vt:lpstr>
      <vt:lpstr>Coronavirus: Indicazioni per il donatore di sangue</vt:lpstr>
      <vt:lpstr>Misure a tutela della salute e sicurezza dei lavoratori</vt:lpstr>
      <vt:lpstr>Il rischio biologico</vt:lpstr>
      <vt:lpstr>Trasmissione agente biologico</vt:lpstr>
      <vt:lpstr>Il rischio biologico da Covid-19</vt:lpstr>
      <vt:lpstr>Misure a tutela dei lavoratori</vt:lpstr>
      <vt:lpstr>Informazione </vt:lpstr>
      <vt:lpstr>Diapositiva 42</vt:lpstr>
      <vt:lpstr>Diapositiva 43</vt:lpstr>
      <vt:lpstr>Diapositiva 44</vt:lpstr>
      <vt:lpstr>Modalità di accesso alla sede di lavoro: controlli all’ingresso dell’azienda </vt:lpstr>
      <vt:lpstr>Modalità di accesso di fornitori esterni e visitatori </vt:lpstr>
      <vt:lpstr>Pulizia e sanificazione  in azienda </vt:lpstr>
      <vt:lpstr>Diapositiva 48</vt:lpstr>
      <vt:lpstr>Diapositiva 49</vt:lpstr>
      <vt:lpstr>Diapositiva 50</vt:lpstr>
      <vt:lpstr>Precauzioni igieniche personali </vt:lpstr>
      <vt:lpstr>Dispositivi di protezione individuale </vt:lpstr>
      <vt:lpstr>Gestione di spazi comuni  </vt:lpstr>
      <vt:lpstr>Diapositiva 54</vt:lpstr>
      <vt:lpstr>Diapositiva 55</vt:lpstr>
      <vt:lpstr>Diapositiva 56</vt:lpstr>
      <vt:lpstr>Gestione dell’ingresso-uscita dei lavoratori </vt:lpstr>
      <vt:lpstr>Spostamenti interni, riunioni, eventi interni e formazione  </vt:lpstr>
      <vt:lpstr>Organizzazione aziendale   </vt:lpstr>
      <vt:lpstr>Diapositiva 60</vt:lpstr>
      <vt:lpstr>La salute e la sicurezza nello smart working</vt:lpstr>
      <vt:lpstr>La salute e la sicurezza nello smart working</vt:lpstr>
      <vt:lpstr>La salute e la sicurezza nello smart working</vt:lpstr>
      <vt:lpstr>La salute e la sicurezza nello  smart working</vt:lpstr>
      <vt:lpstr>Smart working: indicazioni relative ad ambienti indoor privati</vt:lpstr>
      <vt:lpstr>Smart working: indicazioni relative ad ambienti outdoor </vt:lpstr>
      <vt:lpstr>Sorveglianza Sanitaria e Covid-19</vt:lpstr>
      <vt:lpstr>Sorveglianza Sanitaria e Covid-19</vt:lpstr>
      <vt:lpstr>Sorveglianza Sanitaria e Covid-19</vt:lpstr>
      <vt:lpstr>Diapositiva 70</vt:lpstr>
      <vt:lpstr>Covid-19: Infortunio sul lavoro e malattia</vt:lpstr>
      <vt:lpstr>Covid-19: Infortunio sul lavoro e malattia</vt:lpstr>
      <vt:lpstr>Covid-19: Infortunio sul lavoro  e malattia </vt:lpstr>
      <vt:lpstr>Diapositiva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SALUTE E SICUREZZA DEI LAVORATORI</dc:title>
  <dc:creator>User</dc:creator>
  <cp:lastModifiedBy>acergenpc</cp:lastModifiedBy>
  <cp:revision>104</cp:revision>
  <dcterms:created xsi:type="dcterms:W3CDTF">2020-04-03T07:36:31Z</dcterms:created>
  <dcterms:modified xsi:type="dcterms:W3CDTF">2020-08-20T10:22:26Z</dcterms:modified>
</cp:coreProperties>
</file>